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2.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notesSlides/notesSlide3.xml" ContentType="application/vnd.openxmlformats-officedocument.presentationml.notesSlide+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notesSlides/notesSlide4.xml" ContentType="application/vnd.openxmlformats-officedocument.presentationml.notesSlide+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5.xml" ContentType="application/vnd.openxmlformats-officedocument.presentationml.notesSlide+xml"/>
  <Override PartName="/ppt/comments/comment1.xml" ContentType="application/vnd.openxmlformats-officedocument.presentationml.comment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notesSlides/notesSlide6.xml" ContentType="application/vnd.openxmlformats-officedocument.presentationml.notesSlide+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notesSlides/notesSlide7.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8.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9.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10.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notesSlides/notesSlide11.xml" ContentType="application/vnd.openxmlformats-officedocument.presentationml.notesSlid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notesSlides/notesSlide12.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13.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notesSlides/notesSlide14.xml" ContentType="application/vnd.openxmlformats-officedocument.presentationml.notesSlide+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notesSlides/notesSlide15.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notesSlides/notesSlide16.xml" ContentType="application/vnd.openxmlformats-officedocument.presentationml.notesSlide+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notesSlides/notesSlide17.xml" ContentType="application/vnd.openxmlformats-officedocument.presentationml.notesSlide+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18.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notesSlides/notesSlide19.xml" ContentType="application/vnd.openxmlformats-officedocument.presentationml.notesSlide+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notesSlides/notesSlide20.xml" ContentType="application/vnd.openxmlformats-officedocument.presentationml.notesSlid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notesSlides/notesSlide21.xml" ContentType="application/vnd.openxmlformats-officedocument.presentationml.notesSlide+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notesSlides/notesSlide22.xml" ContentType="application/vnd.openxmlformats-officedocument.presentationml.notesSlide+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notesSlides/notesSlide23.xml" ContentType="application/vnd.openxmlformats-officedocument.presentationml.notesSlide+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notesSlides/notesSlide24.xml" ContentType="application/vnd.openxmlformats-officedocument.presentationml.notesSlide+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notesSlides/notesSlide25.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notesSlides/notesSlide26.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notesSlides/notesSlide27.xml" ContentType="application/vnd.openxmlformats-officedocument.presentationml.notesSlide+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notesSlides/notesSlide28.xml" ContentType="application/vnd.openxmlformats-officedocument.presentationml.notesSlide+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notesSlides/notesSlide29.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notesSlides/notesSlide30.xml" ContentType="application/vnd.openxmlformats-officedocument.presentationml.notesSlide+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notesSlides/notesSlide31.xml" ContentType="application/vnd.openxmlformats-officedocument.presentationml.notesSlide+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notesSlides/notesSlide32.xml" ContentType="application/vnd.openxmlformats-officedocument.presentationml.notesSlide+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notesSlides/notesSlide33.xml" ContentType="application/vnd.openxmlformats-officedocument.presentationml.notesSlide+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notesSlides/notesSlide34.xml" ContentType="application/vnd.openxmlformats-officedocument.presentationml.notesSlide+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notesSlides/notesSlide35.xml" ContentType="application/vnd.openxmlformats-officedocument.presentationml.notesSlide+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notesSlides/notesSlide36.xml" ContentType="application/vnd.openxmlformats-officedocument.presentationml.notesSlide+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notesSlides/notesSlide37.xml" ContentType="application/vnd.openxmlformats-officedocument.presentationml.notesSlide+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notesSlides/notesSlide38.xml" ContentType="application/vnd.openxmlformats-officedocument.presentationml.notesSlide+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notesSlides/notesSlide39.xml" ContentType="application/vnd.openxmlformats-officedocument.presentationml.notesSlide+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notesSlides/notesSlide40.xml" ContentType="application/vnd.openxmlformats-officedocument.presentationml.notesSlide+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notesSlides/notesSlide41.xml" ContentType="application/vnd.openxmlformats-officedocument.presentationml.notesSlide+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notesSlides/notesSlide42.xml" ContentType="application/vnd.openxmlformats-officedocument.presentationml.notesSlide+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notesSlides/notesSlide43.xml" ContentType="application/vnd.openxmlformats-officedocument.presentationml.notesSlide+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notesSlides/notesSlide44.xml" ContentType="application/vnd.openxmlformats-officedocument.presentationml.notesSlide+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notesSlides/notesSlide45.xml" ContentType="application/vnd.openxmlformats-officedocument.presentationml.notesSlide+xml"/>
  <Override PartName="/ppt/tags/tag142.xml" ContentType="application/vnd.openxmlformats-officedocument.presentationml.tags+xml"/>
  <Override PartName="/ppt/tags/tag143.xml" ContentType="application/vnd.openxmlformats-officedocument.presentationml.tags+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changesInfos/changesInfo1.xml" ContentType="application/vnd.ms-powerpoint.changes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Lst>
  <p:notesMasterIdLst>
    <p:notesMasterId r:id="rId48"/>
  </p:notesMasterIdLst>
  <p:sldIdLst>
    <p:sldId id="257" r:id="rId2"/>
    <p:sldId id="261" r:id="rId3"/>
    <p:sldId id="263" r:id="rId4"/>
    <p:sldId id="264" r:id="rId5"/>
    <p:sldId id="265" r:id="rId6"/>
    <p:sldId id="266" r:id="rId7"/>
    <p:sldId id="268" r:id="rId8"/>
    <p:sldId id="269" r:id="rId9"/>
    <p:sldId id="270" r:id="rId10"/>
    <p:sldId id="271" r:id="rId11"/>
    <p:sldId id="272" r:id="rId12"/>
    <p:sldId id="273" r:id="rId13"/>
    <p:sldId id="275" r:id="rId14"/>
    <p:sldId id="284" r:id="rId15"/>
    <p:sldId id="274" r:id="rId16"/>
    <p:sldId id="285" r:id="rId17"/>
    <p:sldId id="286" r:id="rId18"/>
    <p:sldId id="295" r:id="rId19"/>
    <p:sldId id="296" r:id="rId20"/>
    <p:sldId id="287" r:id="rId21"/>
    <p:sldId id="306" r:id="rId22"/>
    <p:sldId id="276" r:id="rId23"/>
    <p:sldId id="288" r:id="rId24"/>
    <p:sldId id="289" r:id="rId25"/>
    <p:sldId id="298" r:id="rId26"/>
    <p:sldId id="291" r:id="rId27"/>
    <p:sldId id="292" r:id="rId28"/>
    <p:sldId id="277" r:id="rId29"/>
    <p:sldId id="293" r:id="rId30"/>
    <p:sldId id="294" r:id="rId31"/>
    <p:sldId id="278" r:id="rId32"/>
    <p:sldId id="308" r:id="rId33"/>
    <p:sldId id="299" r:id="rId34"/>
    <p:sldId id="309" r:id="rId35"/>
    <p:sldId id="310" r:id="rId36"/>
    <p:sldId id="311" r:id="rId37"/>
    <p:sldId id="300" r:id="rId38"/>
    <p:sldId id="303" r:id="rId39"/>
    <p:sldId id="301" r:id="rId40"/>
    <p:sldId id="302" r:id="rId41"/>
    <p:sldId id="304" r:id="rId42"/>
    <p:sldId id="279" r:id="rId43"/>
    <p:sldId id="281" r:id="rId44"/>
    <p:sldId id="282" r:id="rId45"/>
    <p:sldId id="283" r:id="rId46"/>
    <p:sldId id="307" r:id="rId47"/>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uczynski, Michel" initials="BM"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9" d="100"/>
          <a:sy n="119" d="100"/>
        </p:scale>
        <p:origin x="120" y="54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8"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carfutti, Joseph" userId="88a75fa5-cbbc-4a68-8f26-a1e0418e370a" providerId="ADAL" clId="{1624388B-A529-46C3-A8D2-52D3EAB80664}"/>
    <pc:docChg chg="custSel modMainMaster">
      <pc:chgData name="Scarfutti, Joseph" userId="88a75fa5-cbbc-4a68-8f26-a1e0418e370a" providerId="ADAL" clId="{1624388B-A529-46C3-A8D2-52D3EAB80664}" dt="2018-10-05T20:20:32.388" v="27"/>
      <pc:docMkLst>
        <pc:docMk/>
      </pc:docMkLst>
      <pc:sldMasterChg chg="addSp modSp">
        <pc:chgData name="Scarfutti, Joseph" userId="88a75fa5-cbbc-4a68-8f26-a1e0418e370a" providerId="ADAL" clId="{1624388B-A529-46C3-A8D2-52D3EAB80664}" dt="2018-10-05T20:20:32.388" v="27"/>
        <pc:sldMasterMkLst>
          <pc:docMk/>
          <pc:sldMasterMk cId="4009110881" sldId="2147483660"/>
        </pc:sldMasterMkLst>
        <pc:spChg chg="add mod ord">
          <ac:chgData name="Scarfutti, Joseph" userId="88a75fa5-cbbc-4a68-8f26-a1e0418e370a" providerId="ADAL" clId="{1624388B-A529-46C3-A8D2-52D3EAB80664}" dt="2018-10-05T20:20:32.388" v="27"/>
          <ac:spMkLst>
            <pc:docMk/>
            <pc:sldMasterMk cId="4009110881" sldId="2147483660"/>
            <ac:spMk id="11" creationId="{370D8F12-47A2-44DC-ABBF-319703F2B8A6}"/>
          </ac:spMkLst>
        </pc:spChg>
      </pc:sldMaster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18-10-04T11:02:24.672" idx="1">
    <p:pos x="10" y="10"/>
    <p:text>add Logo</p:text>
    <p:extLst>
      <p:ext uri="{C676402C-5697-4E1C-873F-D02D1690AC5C}">
        <p15:threadingInfo xmlns:p15="http://schemas.microsoft.com/office/powerpoint/2012/main" timeZoneBias="240"/>
      </p:ext>
    </p:extLst>
  </p:cm>
</p:cmLst>
</file>

<file path=ppt/media/hdphoto1.wdp>
</file>

<file path=ppt/media/hdphoto2.wdp>
</file>

<file path=ppt/media/image1.jpeg>
</file>

<file path=ppt/media/image10.png>
</file>

<file path=ppt/media/image11.png>
</file>

<file path=ppt/media/image14.sv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4760475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4309cb4ee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4309cb4ee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80998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22933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06910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32368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854917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18981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54867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37474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9078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5301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18851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92282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41454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39632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97288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38032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798745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25608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55334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632377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45476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597948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11857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662897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039203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589041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007884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62842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243593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846225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98070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41855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389997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80176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327651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67266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5469283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5085849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9973980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921605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24347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65937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136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07491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4309cb4ee2_0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4309cb4ee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07168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66216" y="1085850"/>
            <a:ext cx="6619244" cy="2497186"/>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66216" y="3583035"/>
            <a:ext cx="6619244" cy="646065"/>
          </a:xfrm>
        </p:spPr>
        <p:txBody>
          <a:bodyPr anchor="t"/>
          <a:lstStyle>
            <a:lvl1pPr marL="0" indent="0" algn="l">
              <a:buNone/>
              <a:defRPr cap="all">
                <a:solidFill>
                  <a:schemeClr val="bg2">
                    <a:lumMod val="40000"/>
                    <a:lumOff val="6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28914669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7" y="3600440"/>
            <a:ext cx="6619243"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66216" y="514350"/>
            <a:ext cx="6619244" cy="27305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7" y="4025494"/>
            <a:ext cx="6619242"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87141549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6" y="1085850"/>
            <a:ext cx="6619244" cy="1485900"/>
          </a:xfrm>
        </p:spPr>
        <p:txBody>
          <a:bodyPr/>
          <a:lstStyle>
            <a:lvl1pPr>
              <a:defRPr sz="3600"/>
            </a:lvl1pPr>
          </a:lstStyle>
          <a:p>
            <a:r>
              <a:rPr lang="en-US"/>
              <a:t>Click to edit Master title style</a:t>
            </a:r>
            <a:endParaRPr lang="en-US" dirty="0"/>
          </a:p>
        </p:txBody>
      </p:sp>
      <p:sp>
        <p:nvSpPr>
          <p:cNvPr id="8" name="Text Placeholder 3"/>
          <p:cNvSpPr>
            <a:spLocks noGrp="1"/>
          </p:cNvSpPr>
          <p:nvPr>
            <p:ph type="body" sz="half" idx="2"/>
          </p:nvPr>
        </p:nvSpPr>
        <p:spPr>
          <a:xfrm>
            <a:off x="866216" y="2743200"/>
            <a:ext cx="6619244" cy="177165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638949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81101" y="1085850"/>
            <a:ext cx="5999486" cy="1742531"/>
          </a:xfrm>
        </p:spPr>
        <p:txBody>
          <a:bodyPr/>
          <a:lstStyle>
            <a:lvl1pPr>
              <a:defRPr sz="3600"/>
            </a:lvl1pPr>
          </a:lstStyle>
          <a:p>
            <a:r>
              <a:rPr lang="en-US"/>
              <a:t>Click to edit Master title style</a:t>
            </a:r>
            <a:endParaRPr lang="en-US" dirty="0"/>
          </a:p>
        </p:txBody>
      </p:sp>
      <p:sp>
        <p:nvSpPr>
          <p:cNvPr id="11" name="Text Placeholder 3"/>
          <p:cNvSpPr>
            <a:spLocks noGrp="1"/>
          </p:cNvSpPr>
          <p:nvPr>
            <p:ph type="body" sz="half" idx="14"/>
          </p:nvPr>
        </p:nvSpPr>
        <p:spPr>
          <a:xfrm>
            <a:off x="1447800" y="2828380"/>
            <a:ext cx="5459737" cy="256631"/>
          </a:xfrm>
        </p:spPr>
        <p:txBody>
          <a:bodyPr vert="horz" lIns="91440" tIns="45720" rIns="91440" bIns="45720" rtlCol="0" anchor="t">
            <a:normAutofit/>
          </a:bodyPr>
          <a:lstStyle>
            <a:lvl1pPr marL="0" indent="0">
              <a:buNone/>
              <a:defRPr lang="en-US" sz="1050" b="0" i="0" kern="1200" cap="small" dirty="0">
                <a:solidFill>
                  <a:schemeClr val="bg2">
                    <a:lumMod val="40000"/>
                    <a:lumOff val="60000"/>
                  </a:schemeClr>
                </a:solidFill>
                <a:latin typeface="+mj-lt"/>
                <a:ea typeface="+mj-ea"/>
                <a:cs typeface="+mj-cs"/>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marL="0" lvl="0" indent="0">
              <a:buNone/>
            </a:pPr>
            <a:r>
              <a:rPr lang="en-US"/>
              <a:t>Edit Master text styles</a:t>
            </a:r>
          </a:p>
        </p:txBody>
      </p:sp>
      <p:sp>
        <p:nvSpPr>
          <p:cNvPr id="10" name="Text Placeholder 3"/>
          <p:cNvSpPr>
            <a:spLocks noGrp="1"/>
          </p:cNvSpPr>
          <p:nvPr>
            <p:ph type="body" sz="half" idx="2"/>
          </p:nvPr>
        </p:nvSpPr>
        <p:spPr>
          <a:xfrm>
            <a:off x="866216" y="3262993"/>
            <a:ext cx="6619244" cy="1257300"/>
          </a:xfrm>
        </p:spPr>
        <p:txBody>
          <a:bodyPr anchor="ctr">
            <a:normAutofit/>
          </a:bodyPr>
          <a:lstStyle>
            <a:lvl1pPr marL="0" indent="0">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
        <p:nvSpPr>
          <p:cNvPr id="12" name="TextBox 11"/>
          <p:cNvSpPr txBox="1"/>
          <p:nvPr/>
        </p:nvSpPr>
        <p:spPr>
          <a:xfrm>
            <a:off x="673721" y="728440"/>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
        <p:nvSpPr>
          <p:cNvPr id="15" name="TextBox 14"/>
          <p:cNvSpPr txBox="1"/>
          <p:nvPr/>
        </p:nvSpPr>
        <p:spPr>
          <a:xfrm>
            <a:off x="6997868" y="1960341"/>
            <a:ext cx="601434" cy="1500411"/>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sz="9150" dirty="0"/>
              <a:t>”</a:t>
            </a:r>
          </a:p>
        </p:txBody>
      </p:sp>
    </p:spTree>
    <p:extLst>
      <p:ext uri="{BB962C8B-B14F-4D97-AF65-F5344CB8AC3E}">
        <p14:creationId xmlns:p14="http://schemas.microsoft.com/office/powerpoint/2010/main" val="429264161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66216" y="2343151"/>
            <a:ext cx="6619245" cy="123988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none">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3038866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74710" y="1485900"/>
            <a:ext cx="2210150"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16" name="Text Placeholder 3"/>
          <p:cNvSpPr>
            <a:spLocks noGrp="1"/>
          </p:cNvSpPr>
          <p:nvPr>
            <p:ph type="body" sz="half" idx="15"/>
          </p:nvPr>
        </p:nvSpPr>
        <p:spPr>
          <a:xfrm>
            <a:off x="489347" y="2000250"/>
            <a:ext cx="2195513"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Text Placeholder 4"/>
          <p:cNvSpPr>
            <a:spLocks noGrp="1"/>
          </p:cNvSpPr>
          <p:nvPr>
            <p:ph type="body" sz="quarter" idx="3"/>
          </p:nvPr>
        </p:nvSpPr>
        <p:spPr>
          <a:xfrm>
            <a:off x="2912745" y="1485900"/>
            <a:ext cx="2202181"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19" name="Text Placeholder 3"/>
          <p:cNvSpPr>
            <a:spLocks noGrp="1"/>
          </p:cNvSpPr>
          <p:nvPr>
            <p:ph type="body" sz="half" idx="16"/>
          </p:nvPr>
        </p:nvSpPr>
        <p:spPr>
          <a:xfrm>
            <a:off x="2904829" y="2000250"/>
            <a:ext cx="2210096"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14" name="Text Placeholder 4"/>
          <p:cNvSpPr>
            <a:spLocks noGrp="1"/>
          </p:cNvSpPr>
          <p:nvPr>
            <p:ph type="body" sz="quarter" idx="13"/>
          </p:nvPr>
        </p:nvSpPr>
        <p:spPr>
          <a:xfrm>
            <a:off x="5343525" y="1485900"/>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20" name="Text Placeholder 3"/>
          <p:cNvSpPr>
            <a:spLocks noGrp="1"/>
          </p:cNvSpPr>
          <p:nvPr>
            <p:ph type="body" sz="half" idx="17"/>
          </p:nvPr>
        </p:nvSpPr>
        <p:spPr>
          <a:xfrm>
            <a:off x="5343525" y="2000250"/>
            <a:ext cx="2199085" cy="2692004"/>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cxnSp>
        <p:nvCxnSpPr>
          <p:cNvPr id="17" name="Straight Connector 16"/>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10/9/2018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266759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150"/>
            </a:lvl1pPr>
          </a:lstStyle>
          <a:p>
            <a:r>
              <a:rPr lang="en-US"/>
              <a:t>Click to edit Master title style</a:t>
            </a:r>
            <a:endParaRPr lang="en-US" dirty="0"/>
          </a:p>
        </p:txBody>
      </p:sp>
      <p:sp>
        <p:nvSpPr>
          <p:cNvPr id="3" name="Text Placeholder 2"/>
          <p:cNvSpPr>
            <a:spLocks noGrp="1"/>
          </p:cNvSpPr>
          <p:nvPr>
            <p:ph type="body" idx="1"/>
          </p:nvPr>
        </p:nvSpPr>
        <p:spPr>
          <a:xfrm>
            <a:off x="489347" y="3188212"/>
            <a:ext cx="2205038"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29" name="Picture Placeholder 2"/>
          <p:cNvSpPr>
            <a:spLocks noGrp="1" noChangeAspect="1"/>
          </p:cNvSpPr>
          <p:nvPr>
            <p:ph type="pic" idx="15"/>
          </p:nvPr>
        </p:nvSpPr>
        <p:spPr>
          <a:xfrm>
            <a:off x="489347" y="1657350"/>
            <a:ext cx="2205038"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2" name="Text Placeholder 3"/>
          <p:cNvSpPr>
            <a:spLocks noGrp="1"/>
          </p:cNvSpPr>
          <p:nvPr>
            <p:ph type="body" sz="half" idx="18"/>
          </p:nvPr>
        </p:nvSpPr>
        <p:spPr>
          <a:xfrm>
            <a:off x="489347" y="3620409"/>
            <a:ext cx="220503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Text Placeholder 4"/>
          <p:cNvSpPr>
            <a:spLocks noGrp="1"/>
          </p:cNvSpPr>
          <p:nvPr>
            <p:ph type="body" sz="quarter" idx="3"/>
          </p:nvPr>
        </p:nvSpPr>
        <p:spPr>
          <a:xfrm>
            <a:off x="2917032" y="3188212"/>
            <a:ext cx="219789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30" name="Picture Placeholder 2"/>
          <p:cNvSpPr>
            <a:spLocks noGrp="1" noChangeAspect="1"/>
          </p:cNvSpPr>
          <p:nvPr>
            <p:ph type="pic" idx="21"/>
          </p:nvPr>
        </p:nvSpPr>
        <p:spPr>
          <a:xfrm>
            <a:off x="2917031" y="1657350"/>
            <a:ext cx="2197894"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3" name="Text Placeholder 3"/>
          <p:cNvSpPr>
            <a:spLocks noGrp="1"/>
          </p:cNvSpPr>
          <p:nvPr>
            <p:ph type="body" sz="half" idx="19"/>
          </p:nvPr>
        </p:nvSpPr>
        <p:spPr>
          <a:xfrm>
            <a:off x="2916016" y="3620408"/>
            <a:ext cx="2200805"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14" name="Text Placeholder 4"/>
          <p:cNvSpPr>
            <a:spLocks noGrp="1"/>
          </p:cNvSpPr>
          <p:nvPr>
            <p:ph type="body" sz="quarter" idx="13"/>
          </p:nvPr>
        </p:nvSpPr>
        <p:spPr>
          <a:xfrm>
            <a:off x="5343525" y="3188212"/>
            <a:ext cx="2199085"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31" name="Picture Placeholder 2"/>
          <p:cNvSpPr>
            <a:spLocks noGrp="1" noChangeAspect="1"/>
          </p:cNvSpPr>
          <p:nvPr>
            <p:ph type="pic" idx="22"/>
          </p:nvPr>
        </p:nvSpPr>
        <p:spPr>
          <a:xfrm>
            <a:off x="5343525" y="1657350"/>
            <a:ext cx="2199085" cy="1143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20"/>
          </p:nvPr>
        </p:nvSpPr>
        <p:spPr>
          <a:xfrm>
            <a:off x="5343432" y="3620406"/>
            <a:ext cx="2201998" cy="494392"/>
          </a:xfrm>
        </p:spPr>
        <p:txBody>
          <a:bodyPr anchor="t">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cxnSp>
        <p:nvCxnSpPr>
          <p:cNvPr id="19" name="Straight Connector 18"/>
          <p:cNvCxnSpPr/>
          <p:nvPr/>
        </p:nvCxnSpPr>
        <p:spPr>
          <a:xfrm>
            <a:off x="2794607" y="1600200"/>
            <a:ext cx="0" cy="29718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5221670" y="1600200"/>
            <a:ext cx="0" cy="297516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10/9/2018</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107574078"/>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5321720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228159" y="322660"/>
            <a:ext cx="1314451" cy="4369594"/>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489348" y="665561"/>
            <a:ext cx="5567362" cy="402669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560756179"/>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4158314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59010727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217" y="2146300"/>
            <a:ext cx="6619243" cy="1436735"/>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866216" y="3583036"/>
            <a:ext cx="6619244" cy="645300"/>
          </a:xfrm>
        </p:spPr>
        <p:txBody>
          <a:bodyPr anchor="t"/>
          <a:lstStyle>
            <a:lvl1pPr marL="0" indent="0" algn="l">
              <a:buNone/>
              <a:defRPr sz="1500" cap="all">
                <a:solidFill>
                  <a:schemeClr val="bg2">
                    <a:lumMod val="40000"/>
                    <a:lumOff val="6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10/9/2018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72854707"/>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27485" y="1545432"/>
            <a:ext cx="3297254" cy="3146822"/>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240870" y="1542069"/>
            <a:ext cx="3297256" cy="315018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10/9/2018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01715536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27485"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827485"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0872" y="1428750"/>
            <a:ext cx="3297254" cy="432197"/>
          </a:xfrm>
        </p:spPr>
        <p:txBody>
          <a:bodyPr anchor="b">
            <a:noAutofit/>
          </a:bodyPr>
          <a:lstStyle>
            <a:lvl1pPr marL="0" indent="0">
              <a:buNone/>
              <a:defRPr sz="1800" b="0">
                <a:solidFill>
                  <a:schemeClr val="bg2">
                    <a:lumMod val="40000"/>
                    <a:lumOff val="60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240872" y="1885950"/>
            <a:ext cx="3297254" cy="2806304"/>
          </a:xfrm>
        </p:spPr>
        <p:txBody>
          <a:bodyPr>
            <a:normAutofit/>
          </a:bodyPr>
          <a:lstStyle>
            <a:lvl1pPr>
              <a:defRPr sz="1350"/>
            </a:lvl1pPr>
            <a:lvl2pPr>
              <a:defRPr sz="1200"/>
            </a:lvl2pPr>
            <a:lvl3pPr>
              <a:defRPr sz="1050"/>
            </a:lvl3pPr>
            <a:lvl4pPr>
              <a:defRPr sz="900"/>
            </a:lvl4pPr>
            <a:lvl5pPr>
              <a:defRPr sz="900"/>
            </a:lvl5pPr>
            <a:lvl6pPr>
              <a:defRPr sz="900"/>
            </a:lvl6pPr>
            <a:lvl7pPr>
              <a:defRPr sz="900"/>
            </a:lvl7pPr>
            <a:lvl8pPr>
              <a:defRPr sz="900"/>
            </a:lvl8pPr>
            <a:lvl9pPr>
              <a:defRPr sz="9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10/9/2018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97525864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10/9/2018</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8297065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10/9/2018</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720348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6215" y="1085850"/>
            <a:ext cx="2550798" cy="1085850"/>
          </a:xfrm>
        </p:spPr>
        <p:txBody>
          <a:bodyPr anchor="b"/>
          <a:lstStyle>
            <a:lvl1pPr algn="l">
              <a:defRPr sz="1800" b="0"/>
            </a:lvl1pPr>
          </a:lstStyle>
          <a:p>
            <a:r>
              <a:rPr lang="en-US"/>
              <a:t>Click to edit Master title style</a:t>
            </a:r>
            <a:endParaRPr lang="en-US" dirty="0"/>
          </a:p>
        </p:txBody>
      </p:sp>
      <p:sp>
        <p:nvSpPr>
          <p:cNvPr id="3" name="Content Placeholder 2"/>
          <p:cNvSpPr>
            <a:spLocks noGrp="1"/>
          </p:cNvSpPr>
          <p:nvPr>
            <p:ph idx="1"/>
          </p:nvPr>
        </p:nvSpPr>
        <p:spPr>
          <a:xfrm>
            <a:off x="3588462" y="1085850"/>
            <a:ext cx="3896998" cy="3429000"/>
          </a:xfrm>
        </p:spPr>
        <p:txBody>
          <a:bodyPr anchor="ctr">
            <a:normAutofit/>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66215" y="2346961"/>
            <a:ext cx="2550797" cy="2171699"/>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10/9/2018</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05348491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5430" y="1390644"/>
            <a:ext cx="3819680" cy="1181106"/>
          </a:xfrm>
        </p:spPr>
        <p:txBody>
          <a:bodyPr anchor="b">
            <a:normAutofit/>
          </a:bodyPr>
          <a:lstStyle>
            <a:lvl1pPr algn="l">
              <a:defRPr sz="27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212160" y="857250"/>
            <a:ext cx="2400300"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866216" y="2743200"/>
            <a:ext cx="3813734" cy="1028700"/>
          </a:xfrm>
        </p:spPr>
        <p:txBody>
          <a:bodyPr>
            <a:normAutofit/>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10/9/2018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33224700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0">
            <a:extLst>
              <a:ext uri="{28A0092B-C50C-407E-A947-70E740481C1C}">
                <a14:useLocalDpi xmlns:a14="http://schemas.microsoft.com/office/drawing/2010/main" val="0"/>
              </a:ext>
            </a:extLst>
          </a:blip>
          <a:srcRect l="3613"/>
          <a:stretch/>
        </p:blipFill>
        <p:spPr>
          <a:xfrm>
            <a:off x="0" y="2002264"/>
            <a:ext cx="3027759" cy="3141236"/>
          </a:xfrm>
          <a:prstGeom prst="rect">
            <a:avLst/>
          </a:prstGeom>
        </p:spPr>
      </p:pic>
      <p:pic>
        <p:nvPicPr>
          <p:cNvPr id="7" name="Picture 6"/>
          <p:cNvPicPr>
            <a:picLocks noChangeAspect="1"/>
          </p:cNvPicPr>
          <p:nvPr/>
        </p:nvPicPr>
        <p:blipFill rotWithShape="1">
          <a:blip r:embed="rId21">
            <a:extLst>
              <a:ext uri="{28A0092B-C50C-407E-A947-70E740481C1C}">
                <a14:useLocalDpi xmlns:a14="http://schemas.microsoft.com/office/drawing/2010/main" val="0"/>
              </a:ext>
            </a:extLst>
          </a:blip>
          <a:srcRect l="35640"/>
          <a:stretch/>
        </p:blipFill>
        <p:spPr>
          <a:xfrm>
            <a:off x="0" y="2169261"/>
            <a:ext cx="1141809" cy="1774090"/>
          </a:xfrm>
          <a:prstGeom prst="rect">
            <a:avLst/>
          </a:prstGeom>
        </p:spPr>
      </p:pic>
      <p:sp>
        <p:nvSpPr>
          <p:cNvPr id="16" name="Oval 15"/>
          <p:cNvSpPr/>
          <p:nvPr/>
        </p:nvSpPr>
        <p:spPr>
          <a:xfrm>
            <a:off x="6456759" y="1257300"/>
            <a:ext cx="2114550" cy="211455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2">
            <a:extLst>
              <a:ext uri="{28A0092B-C50C-407E-A947-70E740481C1C}">
                <a14:useLocalDpi xmlns:a14="http://schemas.microsoft.com/office/drawing/2010/main" val="0"/>
              </a:ext>
            </a:extLst>
          </a:blip>
          <a:srcRect t="28813"/>
          <a:stretch/>
        </p:blipFill>
        <p:spPr>
          <a:xfrm>
            <a:off x="5999560" y="1"/>
            <a:ext cx="1202540" cy="856055"/>
          </a:xfrm>
          <a:prstGeom prst="rect">
            <a:avLst/>
          </a:prstGeom>
        </p:spPr>
      </p:pic>
      <p:pic>
        <p:nvPicPr>
          <p:cNvPr id="10" name="Picture 9"/>
          <p:cNvPicPr>
            <a:picLocks noChangeAspect="1"/>
          </p:cNvPicPr>
          <p:nvPr/>
        </p:nvPicPr>
        <p:blipFill rotWithShape="1">
          <a:blip r:embed="rId23">
            <a:extLst>
              <a:ext uri="{28A0092B-C50C-407E-A947-70E740481C1C}">
                <a14:useLocalDpi xmlns:a14="http://schemas.microsoft.com/office/drawing/2010/main" val="0"/>
              </a:ext>
            </a:extLst>
          </a:blip>
          <a:srcRect b="23320"/>
          <a:stretch/>
        </p:blipFill>
        <p:spPr>
          <a:xfrm>
            <a:off x="6454408" y="4572000"/>
            <a:ext cx="745301" cy="571500"/>
          </a:xfrm>
          <a:prstGeom prst="rect">
            <a:avLst/>
          </a:prstGeom>
        </p:spPr>
      </p:pic>
      <p:sp>
        <p:nvSpPr>
          <p:cNvPr id="14" name="Rectangle 13"/>
          <p:cNvSpPr/>
          <p:nvPr/>
        </p:nvSpPr>
        <p:spPr>
          <a:xfrm>
            <a:off x="7828359" y="0"/>
            <a:ext cx="514350" cy="85725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484584" y="339538"/>
            <a:ext cx="7053542" cy="1050398"/>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827484" y="1539689"/>
            <a:ext cx="6709906" cy="314661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7616730" y="1343026"/>
            <a:ext cx="742949" cy="228599"/>
          </a:xfrm>
          <a:prstGeom prst="rect">
            <a:avLst/>
          </a:prstGeom>
        </p:spPr>
        <p:txBody>
          <a:bodyPr vert="horz" lIns="91440" tIns="45720" rIns="91440" bIns="45720" rtlCol="0" anchor="t"/>
          <a:lstStyle>
            <a:lvl1pPr algn="l">
              <a:defRPr sz="825" b="0" i="0">
                <a:solidFill>
                  <a:schemeClr val="tx1">
                    <a:tint val="75000"/>
                    <a:alpha val="60000"/>
                  </a:schemeClr>
                </a:solidFill>
              </a:defRPr>
            </a:lvl1pPr>
          </a:lstStyle>
          <a:p>
            <a:fld id="{4AAD347D-5ACD-4C99-B74B-A9C85AD731AF}" type="datetimeFigureOut">
              <a:rPr lang="en-US" dirty="0"/>
              <a:t>10/9/2018</a:t>
            </a:fld>
            <a:endParaRPr lang="en-US" dirty="0"/>
          </a:p>
        </p:txBody>
      </p:sp>
      <p:sp>
        <p:nvSpPr>
          <p:cNvPr id="5" name="Footer Placeholder 4"/>
          <p:cNvSpPr>
            <a:spLocks noGrp="1"/>
          </p:cNvSpPr>
          <p:nvPr>
            <p:ph type="ftr" sz="quarter" idx="3"/>
          </p:nvPr>
        </p:nvSpPr>
        <p:spPr>
          <a:xfrm rot="5400000">
            <a:off x="6713680" y="2418973"/>
            <a:ext cx="2894846" cy="228601"/>
          </a:xfrm>
          <a:prstGeom prst="rect">
            <a:avLst/>
          </a:prstGeom>
        </p:spPr>
        <p:txBody>
          <a:bodyPr vert="horz" lIns="91440" tIns="45720" rIns="91440" bIns="45720" rtlCol="0" anchor="b"/>
          <a:lstStyle>
            <a:lvl1pPr algn="l">
              <a:defRPr sz="825"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7764406" y="221797"/>
            <a:ext cx="628649" cy="575765"/>
          </a:xfrm>
          <a:prstGeom prst="rect">
            <a:avLst/>
          </a:prstGeom>
        </p:spPr>
        <p:txBody>
          <a:bodyPr vert="horz" lIns="91440" tIns="45720" rIns="91440" bIns="45720" rtlCol="0" anchor="b"/>
          <a:lstStyle>
            <a:lvl1pPr algn="ctr">
              <a:defRPr sz="2100" b="0" i="0">
                <a:solidFill>
                  <a:schemeClr val="tx1">
                    <a:tint val="75000"/>
                  </a:schemeClr>
                </a:solidFill>
              </a:defRPr>
            </a:lvl1pPr>
          </a:lstStyle>
          <a:p>
            <a:pPr marL="0" lvl="0" indent="0" algn="r" rtl="0">
              <a:spcBef>
                <a:spcPts val="0"/>
              </a:spcBef>
              <a:spcAft>
                <a:spcPts val="0"/>
              </a:spcAft>
              <a:buNone/>
            </a:pPr>
            <a:fld id="{00000000-1234-1234-1234-123412341234}" type="slidenum">
              <a:rPr lang="en" smtClean="0"/>
              <a:t>‹#›</a:t>
            </a:fld>
            <a:endParaRPr lang="en"/>
          </a:p>
        </p:txBody>
      </p:sp>
      <p:sp>
        <p:nvSpPr>
          <p:cNvPr id="11" name="MSIPCM421a48499716c22bd417a15f" descr="{&quot;HashCode&quot;:439207315,&quot;Placement&quot;:&quot;Footer&quot;,&quot;Top&quot;:384.343,&quot;Left&quot;:0.0}">
            <a:extLst>
              <a:ext uri="{FF2B5EF4-FFF2-40B4-BE49-F238E27FC236}">
                <a16:creationId xmlns:a16="http://schemas.microsoft.com/office/drawing/2014/main" id="{370D8F12-47A2-44DC-ABBF-319703F2B8A6}"/>
              </a:ext>
            </a:extLst>
          </p:cNvPr>
          <p:cNvSpPr txBox="1"/>
          <p:nvPr userDrawn="1"/>
        </p:nvSpPr>
        <p:spPr>
          <a:xfrm>
            <a:off x="0" y="4881156"/>
            <a:ext cx="678298" cy="262344"/>
          </a:xfrm>
          <a:prstGeom prst="rect">
            <a:avLst/>
          </a:prstGeom>
          <a:noFill/>
        </p:spPr>
        <p:txBody>
          <a:bodyPr vert="horz" wrap="none" tIns="0" bIns="0" rtlCol="0" anchor="ctr" anchorCtr="1">
            <a:spAutoFit/>
          </a:bodyPr>
          <a:lstStyle/>
          <a:p>
            <a:pPr algn="l">
              <a:spcBef>
                <a:spcPts val="0"/>
              </a:spcBef>
              <a:spcAft>
                <a:spcPts val="0"/>
              </a:spcAft>
            </a:pPr>
            <a:r>
              <a:rPr lang="en-US" sz="1000">
                <a:solidFill>
                  <a:srgbClr val="000000"/>
                </a:solidFill>
                <a:latin typeface="Calibri" panose="020F0502020204030204" pitchFamily="34" charset="0"/>
              </a:rPr>
              <a:t>Internal</a:t>
            </a:r>
          </a:p>
        </p:txBody>
      </p:sp>
    </p:spTree>
    <p:extLst>
      <p:ext uri="{BB962C8B-B14F-4D97-AF65-F5344CB8AC3E}">
        <p14:creationId xmlns:p14="http://schemas.microsoft.com/office/powerpoint/2010/main" val="400911088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Lst>
  <p:hf sldNum="0" hdr="0" ftr="0" dt="0"/>
  <p:txStyles>
    <p:titleStyle>
      <a:lvl1pPr algn="l" defTabSz="342900" rtl="0" eaLnBrk="1" latinLnBrk="0" hangingPunct="1">
        <a:spcBef>
          <a:spcPct val="0"/>
        </a:spcBef>
        <a:buNone/>
        <a:defRPr sz="315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bg2">
            <a:lumMod val="40000"/>
            <a:lumOff val="60000"/>
          </a:schemeClr>
        </a:buClr>
        <a:buSzPct val="80000"/>
        <a:buFont typeface="Wingdings 3" charset="2"/>
        <a:buChar char=""/>
        <a:defRPr sz="1500" b="0" i="0" kern="1200">
          <a:solidFill>
            <a:schemeClr val="tx1"/>
          </a:solidFill>
          <a:latin typeface="+mj-lt"/>
          <a:ea typeface="+mj-ea"/>
          <a:cs typeface="+mj-cs"/>
        </a:defRPr>
      </a:lvl1pPr>
      <a:lvl2pPr marL="557213" indent="-214313" algn="l" defTabSz="342900" rtl="0" eaLnBrk="1" latinLnBrk="0" hangingPunct="1">
        <a:spcBef>
          <a:spcPts val="750"/>
        </a:spcBef>
        <a:spcAft>
          <a:spcPts val="0"/>
        </a:spcAft>
        <a:buClr>
          <a:schemeClr val="bg2">
            <a:lumMod val="40000"/>
            <a:lumOff val="60000"/>
          </a:schemeClr>
        </a:buClr>
        <a:buSzPct val="80000"/>
        <a:buFont typeface="Wingdings 3" charset="2"/>
        <a:buChar char=""/>
        <a:defRPr sz="1350" b="0" i="0" kern="1200">
          <a:solidFill>
            <a:schemeClr val="tx1"/>
          </a:solidFill>
          <a:latin typeface="+mj-lt"/>
          <a:ea typeface="+mj-ea"/>
          <a:cs typeface="+mj-cs"/>
        </a:defRPr>
      </a:lvl2pPr>
      <a:lvl3pPr marL="8572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200" b="0" i="0" kern="1200">
          <a:solidFill>
            <a:schemeClr val="tx1"/>
          </a:solidFill>
          <a:latin typeface="+mj-lt"/>
          <a:ea typeface="+mj-ea"/>
          <a:cs typeface="+mj-cs"/>
        </a:defRPr>
      </a:lvl3pPr>
      <a:lvl4pPr marL="12001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4pPr>
      <a:lvl5pPr marL="15430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5pPr>
      <a:lvl6pPr marL="187950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6pPr>
      <a:lvl7pPr marL="22288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7pPr>
      <a:lvl8pPr marL="25717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8pPr>
      <a:lvl9pPr marL="2914650" indent="-171450" algn="l" defTabSz="342900" rtl="0" eaLnBrk="1" latinLnBrk="0" hangingPunct="1">
        <a:spcBef>
          <a:spcPts val="750"/>
        </a:spcBef>
        <a:spcAft>
          <a:spcPts val="0"/>
        </a:spcAft>
        <a:buClr>
          <a:schemeClr val="bg2">
            <a:lumMod val="40000"/>
            <a:lumOff val="60000"/>
          </a:schemeClr>
        </a:buClr>
        <a:buSzPct val="80000"/>
        <a:buFont typeface="Wingdings 3" charset="2"/>
        <a:buChar char=""/>
        <a:defRPr sz="1050" b="0" i="0" kern="1200">
          <a:solidFill>
            <a:schemeClr val="tx1"/>
          </a:solidFill>
          <a:latin typeface="+mj-lt"/>
          <a:ea typeface="+mj-ea"/>
          <a:cs typeface="+mj-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tags" Target="../tags/tag3.xml"/><Relationship Id="rId7" Type="http://schemas.openxmlformats.org/officeDocument/2006/relationships/image" Target="../media/image6.jpg"/><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notesSlide" Target="../notesSlides/notesSlide1.xml"/><Relationship Id="rId5" Type="http://schemas.openxmlformats.org/officeDocument/2006/relationships/slideLayout" Target="../slideLayouts/slideLayout18.xml"/><Relationship Id="rId4" Type="http://schemas.openxmlformats.org/officeDocument/2006/relationships/tags" Target="../tags/tag4.xml"/></Relationships>
</file>

<file path=ppt/slides/_rels/slide10.xml.rels><?xml version="1.0" encoding="UTF-8" standalone="yes"?>
<Relationships xmlns="http://schemas.openxmlformats.org/package/2006/relationships"><Relationship Id="rId3" Type="http://schemas.openxmlformats.org/officeDocument/2006/relationships/tags" Target="../tags/tag31.xml"/><Relationship Id="rId7" Type="http://schemas.microsoft.com/office/2007/relationships/hdphoto" Target="../media/hdphoto1.wdp"/><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8.png"/><Relationship Id="rId5" Type="http://schemas.openxmlformats.org/officeDocument/2006/relationships/notesSlide" Target="../notesSlides/notesSlide10.xml"/><Relationship Id="rId4"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tags" Target="../tags/tag34.xml"/><Relationship Id="rId7" Type="http://schemas.microsoft.com/office/2007/relationships/hdphoto" Target="../media/hdphoto1.wdp"/><Relationship Id="rId2" Type="http://schemas.openxmlformats.org/officeDocument/2006/relationships/tags" Target="../tags/tag33.xml"/><Relationship Id="rId1" Type="http://schemas.openxmlformats.org/officeDocument/2006/relationships/tags" Target="../tags/tag32.xml"/><Relationship Id="rId6" Type="http://schemas.openxmlformats.org/officeDocument/2006/relationships/image" Target="../media/image8.png"/><Relationship Id="rId5" Type="http://schemas.openxmlformats.org/officeDocument/2006/relationships/notesSlide" Target="../notesSlides/notesSlide11.xml"/><Relationship Id="rId4"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3" Type="http://schemas.openxmlformats.org/officeDocument/2006/relationships/tags" Target="../tags/tag37.xml"/><Relationship Id="rId7" Type="http://schemas.microsoft.com/office/2007/relationships/hdphoto" Target="../media/hdphoto1.wdp"/><Relationship Id="rId2" Type="http://schemas.openxmlformats.org/officeDocument/2006/relationships/tags" Target="../tags/tag36.xml"/><Relationship Id="rId1" Type="http://schemas.openxmlformats.org/officeDocument/2006/relationships/tags" Target="../tags/tag35.xml"/><Relationship Id="rId6" Type="http://schemas.openxmlformats.org/officeDocument/2006/relationships/image" Target="../media/image8.png"/><Relationship Id="rId5" Type="http://schemas.openxmlformats.org/officeDocument/2006/relationships/notesSlide" Target="../notesSlides/notesSlide12.xml"/><Relationship Id="rId4"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tags" Target="../tags/tag40.xml"/><Relationship Id="rId7" Type="http://schemas.microsoft.com/office/2007/relationships/hdphoto" Target="../media/hdphoto1.wdp"/><Relationship Id="rId2" Type="http://schemas.openxmlformats.org/officeDocument/2006/relationships/tags" Target="../tags/tag39.xml"/><Relationship Id="rId1" Type="http://schemas.openxmlformats.org/officeDocument/2006/relationships/tags" Target="../tags/tag38.xml"/><Relationship Id="rId6" Type="http://schemas.openxmlformats.org/officeDocument/2006/relationships/image" Target="../media/image8.png"/><Relationship Id="rId5" Type="http://schemas.openxmlformats.org/officeDocument/2006/relationships/notesSlide" Target="../notesSlides/notesSlide13.xml"/><Relationship Id="rId4"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43.xml"/><Relationship Id="rId7" Type="http://schemas.openxmlformats.org/officeDocument/2006/relationships/image" Target="../media/image8.png"/><Relationship Id="rId2" Type="http://schemas.openxmlformats.org/officeDocument/2006/relationships/tags" Target="../tags/tag42.xml"/><Relationship Id="rId1" Type="http://schemas.openxmlformats.org/officeDocument/2006/relationships/tags" Target="../tags/tag41.xml"/><Relationship Id="rId6" Type="http://schemas.openxmlformats.org/officeDocument/2006/relationships/notesSlide" Target="../notesSlides/notesSlide14.xml"/><Relationship Id="rId5" Type="http://schemas.openxmlformats.org/officeDocument/2006/relationships/slideLayout" Target="../slideLayouts/slideLayout18.xml"/><Relationship Id="rId10" Type="http://schemas.openxmlformats.org/officeDocument/2006/relationships/image" Target="../media/image14.svg"/><Relationship Id="rId4" Type="http://schemas.openxmlformats.org/officeDocument/2006/relationships/tags" Target="../tags/tag44.xml"/><Relationship Id="rId9"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tags" Target="../tags/tag47.xml"/><Relationship Id="rId7" Type="http://schemas.microsoft.com/office/2007/relationships/hdphoto" Target="../media/hdphoto1.wdp"/><Relationship Id="rId2" Type="http://schemas.openxmlformats.org/officeDocument/2006/relationships/tags" Target="../tags/tag46.xml"/><Relationship Id="rId1" Type="http://schemas.openxmlformats.org/officeDocument/2006/relationships/tags" Target="../tags/tag45.xml"/><Relationship Id="rId6" Type="http://schemas.openxmlformats.org/officeDocument/2006/relationships/image" Target="../media/image8.png"/><Relationship Id="rId5" Type="http://schemas.openxmlformats.org/officeDocument/2006/relationships/notesSlide" Target="../notesSlides/notesSlide15.xml"/><Relationship Id="rId4"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50.xml"/><Relationship Id="rId7" Type="http://schemas.openxmlformats.org/officeDocument/2006/relationships/image" Target="../media/image8.png"/><Relationship Id="rId2" Type="http://schemas.openxmlformats.org/officeDocument/2006/relationships/tags" Target="../tags/tag49.xml"/><Relationship Id="rId1" Type="http://schemas.openxmlformats.org/officeDocument/2006/relationships/tags" Target="../tags/tag48.xml"/><Relationship Id="rId6" Type="http://schemas.openxmlformats.org/officeDocument/2006/relationships/notesSlide" Target="../notesSlides/notesSlide16.xml"/><Relationship Id="rId5" Type="http://schemas.openxmlformats.org/officeDocument/2006/relationships/slideLayout" Target="../slideLayouts/slideLayout18.xml"/><Relationship Id="rId4" Type="http://schemas.openxmlformats.org/officeDocument/2006/relationships/tags" Target="../tags/tag51.xml"/></Relationships>
</file>

<file path=ppt/slides/_rels/slide17.xml.rels><?xml version="1.0" encoding="UTF-8" standalone="yes"?>
<Relationships xmlns="http://schemas.openxmlformats.org/package/2006/relationships"><Relationship Id="rId3" Type="http://schemas.openxmlformats.org/officeDocument/2006/relationships/tags" Target="../tags/tag54.xml"/><Relationship Id="rId7" Type="http://schemas.microsoft.com/office/2007/relationships/hdphoto" Target="../media/hdphoto1.wdp"/><Relationship Id="rId2" Type="http://schemas.openxmlformats.org/officeDocument/2006/relationships/tags" Target="../tags/tag53.xml"/><Relationship Id="rId1" Type="http://schemas.openxmlformats.org/officeDocument/2006/relationships/tags" Target="../tags/tag52.xml"/><Relationship Id="rId6" Type="http://schemas.openxmlformats.org/officeDocument/2006/relationships/image" Target="../media/image8.png"/><Relationship Id="rId5" Type="http://schemas.openxmlformats.org/officeDocument/2006/relationships/notesSlide" Target="../notesSlides/notesSlide17.xml"/><Relationship Id="rId4"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tags" Target="../tags/tag57.xml"/><Relationship Id="rId7" Type="http://schemas.microsoft.com/office/2007/relationships/hdphoto" Target="../media/hdphoto1.wdp"/><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image" Target="../media/image8.png"/><Relationship Id="rId5" Type="http://schemas.openxmlformats.org/officeDocument/2006/relationships/notesSlide" Target="../notesSlides/notesSlide18.xml"/><Relationship Id="rId4"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tags" Target="../tags/tag60.xml"/><Relationship Id="rId7" Type="http://schemas.microsoft.com/office/2007/relationships/hdphoto" Target="../media/hdphoto1.wdp"/><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image" Target="../media/image8.png"/><Relationship Id="rId5" Type="http://schemas.openxmlformats.org/officeDocument/2006/relationships/notesSlide" Target="../notesSlides/notesSlide19.xml"/><Relationship Id="rId4"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tags" Target="../tags/tag7.xml"/><Relationship Id="rId7" Type="http://schemas.microsoft.com/office/2007/relationships/hdphoto" Target="../media/hdphoto1.wdp"/><Relationship Id="rId2" Type="http://schemas.openxmlformats.org/officeDocument/2006/relationships/tags" Target="../tags/tag6.xml"/><Relationship Id="rId1" Type="http://schemas.openxmlformats.org/officeDocument/2006/relationships/tags" Target="../tags/tag5.xml"/><Relationship Id="rId6" Type="http://schemas.openxmlformats.org/officeDocument/2006/relationships/image" Target="../media/image8.png"/><Relationship Id="rId5" Type="http://schemas.openxmlformats.org/officeDocument/2006/relationships/notesSlide" Target="../notesSlides/notesSlide2.xml"/><Relationship Id="rId4"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tags" Target="../tags/tag63.xml"/><Relationship Id="rId7" Type="http://schemas.microsoft.com/office/2007/relationships/hdphoto" Target="../media/hdphoto1.wdp"/><Relationship Id="rId2" Type="http://schemas.openxmlformats.org/officeDocument/2006/relationships/tags" Target="../tags/tag62.xml"/><Relationship Id="rId1" Type="http://schemas.openxmlformats.org/officeDocument/2006/relationships/tags" Target="../tags/tag61.xml"/><Relationship Id="rId6" Type="http://schemas.openxmlformats.org/officeDocument/2006/relationships/image" Target="../media/image8.png"/><Relationship Id="rId5" Type="http://schemas.openxmlformats.org/officeDocument/2006/relationships/notesSlide" Target="../notesSlides/notesSlide20.xml"/><Relationship Id="rId4"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tags" Target="../tags/tag66.xml"/><Relationship Id="rId7" Type="http://schemas.microsoft.com/office/2007/relationships/hdphoto" Target="../media/hdphoto1.wdp"/><Relationship Id="rId2" Type="http://schemas.openxmlformats.org/officeDocument/2006/relationships/tags" Target="../tags/tag65.xml"/><Relationship Id="rId1" Type="http://schemas.openxmlformats.org/officeDocument/2006/relationships/tags" Target="../tags/tag64.xml"/><Relationship Id="rId6" Type="http://schemas.openxmlformats.org/officeDocument/2006/relationships/image" Target="../media/image8.png"/><Relationship Id="rId5" Type="http://schemas.openxmlformats.org/officeDocument/2006/relationships/notesSlide" Target="../notesSlides/notesSlide21.xml"/><Relationship Id="rId4"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tags" Target="../tags/tag69.xml"/><Relationship Id="rId7" Type="http://schemas.microsoft.com/office/2007/relationships/hdphoto" Target="../media/hdphoto1.wdp"/><Relationship Id="rId2" Type="http://schemas.openxmlformats.org/officeDocument/2006/relationships/tags" Target="../tags/tag68.xml"/><Relationship Id="rId1" Type="http://schemas.openxmlformats.org/officeDocument/2006/relationships/tags" Target="../tags/tag67.xml"/><Relationship Id="rId6" Type="http://schemas.openxmlformats.org/officeDocument/2006/relationships/image" Target="../media/image8.png"/><Relationship Id="rId5" Type="http://schemas.openxmlformats.org/officeDocument/2006/relationships/notesSlide" Target="../notesSlides/notesSlide22.xml"/><Relationship Id="rId4"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tags" Target="../tags/tag72.xml"/><Relationship Id="rId7" Type="http://schemas.microsoft.com/office/2007/relationships/hdphoto" Target="../media/hdphoto1.wdp"/><Relationship Id="rId2" Type="http://schemas.openxmlformats.org/officeDocument/2006/relationships/tags" Target="../tags/tag71.xml"/><Relationship Id="rId1" Type="http://schemas.openxmlformats.org/officeDocument/2006/relationships/tags" Target="../tags/tag70.xml"/><Relationship Id="rId6" Type="http://schemas.openxmlformats.org/officeDocument/2006/relationships/image" Target="../media/image8.png"/><Relationship Id="rId5" Type="http://schemas.openxmlformats.org/officeDocument/2006/relationships/notesSlide" Target="../notesSlides/notesSlide23.xml"/><Relationship Id="rId4"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3" Type="http://schemas.openxmlformats.org/officeDocument/2006/relationships/tags" Target="../tags/tag75.xml"/><Relationship Id="rId7" Type="http://schemas.microsoft.com/office/2007/relationships/hdphoto" Target="../media/hdphoto1.wdp"/><Relationship Id="rId2" Type="http://schemas.openxmlformats.org/officeDocument/2006/relationships/tags" Target="../tags/tag74.xml"/><Relationship Id="rId1" Type="http://schemas.openxmlformats.org/officeDocument/2006/relationships/tags" Target="../tags/tag73.xml"/><Relationship Id="rId6" Type="http://schemas.openxmlformats.org/officeDocument/2006/relationships/image" Target="../media/image8.png"/><Relationship Id="rId5" Type="http://schemas.openxmlformats.org/officeDocument/2006/relationships/notesSlide" Target="../notesSlides/notesSlide24.xml"/><Relationship Id="rId4"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tags" Target="../tags/tag78.xml"/><Relationship Id="rId7" Type="http://schemas.openxmlformats.org/officeDocument/2006/relationships/image" Target="../media/image8.png"/><Relationship Id="rId2" Type="http://schemas.openxmlformats.org/officeDocument/2006/relationships/tags" Target="../tags/tag77.xml"/><Relationship Id="rId1" Type="http://schemas.openxmlformats.org/officeDocument/2006/relationships/tags" Target="../tags/tag76.xml"/><Relationship Id="rId6" Type="http://schemas.openxmlformats.org/officeDocument/2006/relationships/notesSlide" Target="../notesSlides/notesSlide25.xml"/><Relationship Id="rId5" Type="http://schemas.openxmlformats.org/officeDocument/2006/relationships/slideLayout" Target="../slideLayouts/slideLayout18.xml"/><Relationship Id="rId4" Type="http://schemas.openxmlformats.org/officeDocument/2006/relationships/tags" Target="../tags/tag79.xml"/></Relationships>
</file>

<file path=ppt/slides/_rels/slide26.xml.rels><?xml version="1.0" encoding="UTF-8" standalone="yes"?>
<Relationships xmlns="http://schemas.openxmlformats.org/package/2006/relationships"><Relationship Id="rId3" Type="http://schemas.openxmlformats.org/officeDocument/2006/relationships/tags" Target="../tags/tag82.xml"/><Relationship Id="rId7" Type="http://schemas.microsoft.com/office/2007/relationships/hdphoto" Target="../media/hdphoto1.wdp"/><Relationship Id="rId2" Type="http://schemas.openxmlformats.org/officeDocument/2006/relationships/tags" Target="../tags/tag81.xml"/><Relationship Id="rId1" Type="http://schemas.openxmlformats.org/officeDocument/2006/relationships/tags" Target="../tags/tag80.xml"/><Relationship Id="rId6" Type="http://schemas.openxmlformats.org/officeDocument/2006/relationships/image" Target="../media/image8.png"/><Relationship Id="rId5" Type="http://schemas.openxmlformats.org/officeDocument/2006/relationships/notesSlide" Target="../notesSlides/notesSlide26.xml"/><Relationship Id="rId4"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tags" Target="../tags/tag85.xml"/><Relationship Id="rId7" Type="http://schemas.microsoft.com/office/2007/relationships/hdphoto" Target="../media/hdphoto1.wdp"/><Relationship Id="rId2" Type="http://schemas.openxmlformats.org/officeDocument/2006/relationships/tags" Target="../tags/tag84.xml"/><Relationship Id="rId1" Type="http://schemas.openxmlformats.org/officeDocument/2006/relationships/tags" Target="../tags/tag83.xml"/><Relationship Id="rId6" Type="http://schemas.openxmlformats.org/officeDocument/2006/relationships/image" Target="../media/image8.png"/><Relationship Id="rId5" Type="http://schemas.openxmlformats.org/officeDocument/2006/relationships/notesSlide" Target="../notesSlides/notesSlide27.xml"/><Relationship Id="rId4"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tags" Target="../tags/tag88.xml"/><Relationship Id="rId7" Type="http://schemas.microsoft.com/office/2007/relationships/hdphoto" Target="../media/hdphoto1.wdp"/><Relationship Id="rId2" Type="http://schemas.openxmlformats.org/officeDocument/2006/relationships/tags" Target="../tags/tag87.xml"/><Relationship Id="rId1" Type="http://schemas.openxmlformats.org/officeDocument/2006/relationships/tags" Target="../tags/tag86.xml"/><Relationship Id="rId6" Type="http://schemas.openxmlformats.org/officeDocument/2006/relationships/image" Target="../media/image8.png"/><Relationship Id="rId5" Type="http://schemas.openxmlformats.org/officeDocument/2006/relationships/notesSlide" Target="../notesSlides/notesSlide28.xml"/><Relationship Id="rId4"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3" Type="http://schemas.openxmlformats.org/officeDocument/2006/relationships/tags" Target="../tags/tag91.xml"/><Relationship Id="rId7" Type="http://schemas.microsoft.com/office/2007/relationships/hdphoto" Target="../media/hdphoto1.wdp"/><Relationship Id="rId2" Type="http://schemas.openxmlformats.org/officeDocument/2006/relationships/tags" Target="../tags/tag90.xml"/><Relationship Id="rId1" Type="http://schemas.openxmlformats.org/officeDocument/2006/relationships/tags" Target="../tags/tag89.xml"/><Relationship Id="rId6" Type="http://schemas.openxmlformats.org/officeDocument/2006/relationships/image" Target="../media/image8.png"/><Relationship Id="rId5" Type="http://schemas.openxmlformats.org/officeDocument/2006/relationships/notesSlide" Target="../notesSlides/notesSlide29.xml"/><Relationship Id="rId4"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tags" Target="../tags/tag10.xml"/><Relationship Id="rId7" Type="http://schemas.microsoft.com/office/2007/relationships/hdphoto" Target="../media/hdphoto1.wdp"/><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image" Target="../media/image8.png"/><Relationship Id="rId5" Type="http://schemas.openxmlformats.org/officeDocument/2006/relationships/notesSlide" Target="../notesSlides/notesSlide3.xml"/><Relationship Id="rId4"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3" Type="http://schemas.openxmlformats.org/officeDocument/2006/relationships/tags" Target="../tags/tag94.xml"/><Relationship Id="rId7" Type="http://schemas.microsoft.com/office/2007/relationships/hdphoto" Target="../media/hdphoto1.wdp"/><Relationship Id="rId2" Type="http://schemas.openxmlformats.org/officeDocument/2006/relationships/tags" Target="../tags/tag93.xml"/><Relationship Id="rId1" Type="http://schemas.openxmlformats.org/officeDocument/2006/relationships/tags" Target="../tags/tag92.xml"/><Relationship Id="rId6" Type="http://schemas.openxmlformats.org/officeDocument/2006/relationships/image" Target="../media/image8.png"/><Relationship Id="rId5" Type="http://schemas.openxmlformats.org/officeDocument/2006/relationships/notesSlide" Target="../notesSlides/notesSlide30.xml"/><Relationship Id="rId4"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3" Type="http://schemas.openxmlformats.org/officeDocument/2006/relationships/tags" Target="../tags/tag97.xml"/><Relationship Id="rId7" Type="http://schemas.microsoft.com/office/2007/relationships/hdphoto" Target="../media/hdphoto1.wdp"/><Relationship Id="rId2" Type="http://schemas.openxmlformats.org/officeDocument/2006/relationships/tags" Target="../tags/tag96.xml"/><Relationship Id="rId1" Type="http://schemas.openxmlformats.org/officeDocument/2006/relationships/tags" Target="../tags/tag95.xml"/><Relationship Id="rId6" Type="http://schemas.openxmlformats.org/officeDocument/2006/relationships/image" Target="../media/image8.png"/><Relationship Id="rId5" Type="http://schemas.openxmlformats.org/officeDocument/2006/relationships/notesSlide" Target="../notesSlides/notesSlide31.xml"/><Relationship Id="rId4" Type="http://schemas.openxmlformats.org/officeDocument/2006/relationships/slideLayout" Target="../slideLayouts/slideLayout18.xml"/></Relationships>
</file>

<file path=ppt/slides/_rels/slide32.xml.rels><?xml version="1.0" encoding="UTF-8" standalone="yes"?>
<Relationships xmlns="http://schemas.openxmlformats.org/package/2006/relationships"><Relationship Id="rId3" Type="http://schemas.openxmlformats.org/officeDocument/2006/relationships/tags" Target="../tags/tag100.xml"/><Relationship Id="rId7" Type="http://schemas.microsoft.com/office/2007/relationships/hdphoto" Target="../media/hdphoto1.wdp"/><Relationship Id="rId2" Type="http://schemas.openxmlformats.org/officeDocument/2006/relationships/tags" Target="../tags/tag99.xml"/><Relationship Id="rId1" Type="http://schemas.openxmlformats.org/officeDocument/2006/relationships/tags" Target="../tags/tag98.xml"/><Relationship Id="rId6" Type="http://schemas.openxmlformats.org/officeDocument/2006/relationships/image" Target="../media/image8.png"/><Relationship Id="rId5" Type="http://schemas.openxmlformats.org/officeDocument/2006/relationships/notesSlide" Target="../notesSlides/notesSlide32.xml"/><Relationship Id="rId4"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3" Type="http://schemas.openxmlformats.org/officeDocument/2006/relationships/tags" Target="../tags/tag103.xml"/><Relationship Id="rId7" Type="http://schemas.microsoft.com/office/2007/relationships/hdphoto" Target="../media/hdphoto1.wdp"/><Relationship Id="rId2" Type="http://schemas.openxmlformats.org/officeDocument/2006/relationships/tags" Target="../tags/tag102.xml"/><Relationship Id="rId1" Type="http://schemas.openxmlformats.org/officeDocument/2006/relationships/tags" Target="../tags/tag101.xml"/><Relationship Id="rId6" Type="http://schemas.openxmlformats.org/officeDocument/2006/relationships/image" Target="../media/image8.png"/><Relationship Id="rId5" Type="http://schemas.openxmlformats.org/officeDocument/2006/relationships/notesSlide" Target="../notesSlides/notesSlide33.xml"/><Relationship Id="rId4"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3" Type="http://schemas.openxmlformats.org/officeDocument/2006/relationships/tags" Target="../tags/tag106.xml"/><Relationship Id="rId7" Type="http://schemas.microsoft.com/office/2007/relationships/hdphoto" Target="../media/hdphoto1.wdp"/><Relationship Id="rId2" Type="http://schemas.openxmlformats.org/officeDocument/2006/relationships/tags" Target="../tags/tag105.xml"/><Relationship Id="rId1" Type="http://schemas.openxmlformats.org/officeDocument/2006/relationships/tags" Target="../tags/tag104.xml"/><Relationship Id="rId6" Type="http://schemas.openxmlformats.org/officeDocument/2006/relationships/image" Target="../media/image8.png"/><Relationship Id="rId5" Type="http://schemas.openxmlformats.org/officeDocument/2006/relationships/notesSlide" Target="../notesSlides/notesSlide34.xml"/><Relationship Id="rId4" Type="http://schemas.openxmlformats.org/officeDocument/2006/relationships/slideLayout" Target="../slideLayouts/slideLayout18.xml"/></Relationships>
</file>

<file path=ppt/slides/_rels/slide35.xml.rels><?xml version="1.0" encoding="UTF-8" standalone="yes"?>
<Relationships xmlns="http://schemas.openxmlformats.org/package/2006/relationships"><Relationship Id="rId3" Type="http://schemas.openxmlformats.org/officeDocument/2006/relationships/tags" Target="../tags/tag109.xml"/><Relationship Id="rId7" Type="http://schemas.microsoft.com/office/2007/relationships/hdphoto" Target="../media/hdphoto1.wdp"/><Relationship Id="rId2" Type="http://schemas.openxmlformats.org/officeDocument/2006/relationships/tags" Target="../tags/tag108.xml"/><Relationship Id="rId1" Type="http://schemas.openxmlformats.org/officeDocument/2006/relationships/tags" Target="../tags/tag107.xml"/><Relationship Id="rId6" Type="http://schemas.openxmlformats.org/officeDocument/2006/relationships/image" Target="../media/image8.png"/><Relationship Id="rId5" Type="http://schemas.openxmlformats.org/officeDocument/2006/relationships/notesSlide" Target="../notesSlides/notesSlide35.xml"/><Relationship Id="rId4" Type="http://schemas.openxmlformats.org/officeDocument/2006/relationships/slideLayout" Target="../slideLayouts/slideLayout18.xml"/></Relationships>
</file>

<file path=ppt/slides/_rels/slide36.xml.rels><?xml version="1.0" encoding="UTF-8" standalone="yes"?>
<Relationships xmlns="http://schemas.openxmlformats.org/package/2006/relationships"><Relationship Id="rId3" Type="http://schemas.openxmlformats.org/officeDocument/2006/relationships/tags" Target="../tags/tag112.xml"/><Relationship Id="rId7" Type="http://schemas.microsoft.com/office/2007/relationships/hdphoto" Target="../media/hdphoto1.wdp"/><Relationship Id="rId2" Type="http://schemas.openxmlformats.org/officeDocument/2006/relationships/tags" Target="../tags/tag111.xml"/><Relationship Id="rId1" Type="http://schemas.openxmlformats.org/officeDocument/2006/relationships/tags" Target="../tags/tag110.xml"/><Relationship Id="rId6" Type="http://schemas.openxmlformats.org/officeDocument/2006/relationships/image" Target="../media/image8.png"/><Relationship Id="rId5" Type="http://schemas.openxmlformats.org/officeDocument/2006/relationships/notesSlide" Target="../notesSlides/notesSlide36.xml"/><Relationship Id="rId4" Type="http://schemas.openxmlformats.org/officeDocument/2006/relationships/slideLayout" Target="../slideLayouts/slideLayout18.xml"/></Relationships>
</file>

<file path=ppt/slides/_rels/slide37.xml.rels><?xml version="1.0" encoding="UTF-8" standalone="yes"?>
<Relationships xmlns="http://schemas.openxmlformats.org/package/2006/relationships"><Relationship Id="rId3" Type="http://schemas.openxmlformats.org/officeDocument/2006/relationships/tags" Target="../tags/tag115.xml"/><Relationship Id="rId7" Type="http://schemas.microsoft.com/office/2007/relationships/hdphoto" Target="../media/hdphoto1.wdp"/><Relationship Id="rId2" Type="http://schemas.openxmlformats.org/officeDocument/2006/relationships/tags" Target="../tags/tag114.xml"/><Relationship Id="rId1" Type="http://schemas.openxmlformats.org/officeDocument/2006/relationships/tags" Target="../tags/tag113.xml"/><Relationship Id="rId6" Type="http://schemas.openxmlformats.org/officeDocument/2006/relationships/image" Target="../media/image8.png"/><Relationship Id="rId5" Type="http://schemas.openxmlformats.org/officeDocument/2006/relationships/notesSlide" Target="../notesSlides/notesSlide37.xml"/><Relationship Id="rId4"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3" Type="http://schemas.openxmlformats.org/officeDocument/2006/relationships/tags" Target="../tags/tag118.xml"/><Relationship Id="rId7" Type="http://schemas.microsoft.com/office/2007/relationships/hdphoto" Target="../media/hdphoto1.wdp"/><Relationship Id="rId2" Type="http://schemas.openxmlformats.org/officeDocument/2006/relationships/tags" Target="../tags/tag117.xml"/><Relationship Id="rId1" Type="http://schemas.openxmlformats.org/officeDocument/2006/relationships/tags" Target="../tags/tag116.xml"/><Relationship Id="rId6" Type="http://schemas.openxmlformats.org/officeDocument/2006/relationships/image" Target="../media/image8.png"/><Relationship Id="rId5" Type="http://schemas.openxmlformats.org/officeDocument/2006/relationships/notesSlide" Target="../notesSlides/notesSlide38.xml"/><Relationship Id="rId4" Type="http://schemas.openxmlformats.org/officeDocument/2006/relationships/slideLayout" Target="../slideLayouts/slideLayout18.xml"/></Relationships>
</file>

<file path=ppt/slides/_rels/slide39.xml.rels><?xml version="1.0" encoding="UTF-8" standalone="yes"?>
<Relationships xmlns="http://schemas.openxmlformats.org/package/2006/relationships"><Relationship Id="rId3" Type="http://schemas.openxmlformats.org/officeDocument/2006/relationships/tags" Target="../tags/tag121.xml"/><Relationship Id="rId7" Type="http://schemas.microsoft.com/office/2007/relationships/hdphoto" Target="../media/hdphoto1.wdp"/><Relationship Id="rId2" Type="http://schemas.openxmlformats.org/officeDocument/2006/relationships/tags" Target="../tags/tag120.xml"/><Relationship Id="rId1" Type="http://schemas.openxmlformats.org/officeDocument/2006/relationships/tags" Target="../tags/tag119.xml"/><Relationship Id="rId6" Type="http://schemas.openxmlformats.org/officeDocument/2006/relationships/image" Target="../media/image8.png"/><Relationship Id="rId5" Type="http://schemas.openxmlformats.org/officeDocument/2006/relationships/notesSlide" Target="../notesSlides/notesSlide39.xml"/><Relationship Id="rId4"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tags" Target="../tags/tag13.xml"/><Relationship Id="rId7" Type="http://schemas.microsoft.com/office/2007/relationships/hdphoto" Target="../media/hdphoto1.wdp"/><Relationship Id="rId2" Type="http://schemas.openxmlformats.org/officeDocument/2006/relationships/tags" Target="../tags/tag12.xml"/><Relationship Id="rId1" Type="http://schemas.openxmlformats.org/officeDocument/2006/relationships/tags" Target="../tags/tag11.xml"/><Relationship Id="rId6" Type="http://schemas.openxmlformats.org/officeDocument/2006/relationships/image" Target="../media/image8.png"/><Relationship Id="rId5" Type="http://schemas.openxmlformats.org/officeDocument/2006/relationships/notesSlide" Target="../notesSlides/notesSlide4.xml"/><Relationship Id="rId4"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3" Type="http://schemas.openxmlformats.org/officeDocument/2006/relationships/tags" Target="../tags/tag124.xml"/><Relationship Id="rId7" Type="http://schemas.microsoft.com/office/2007/relationships/hdphoto" Target="../media/hdphoto1.wdp"/><Relationship Id="rId2" Type="http://schemas.openxmlformats.org/officeDocument/2006/relationships/tags" Target="../tags/tag123.xml"/><Relationship Id="rId1" Type="http://schemas.openxmlformats.org/officeDocument/2006/relationships/tags" Target="../tags/tag122.xml"/><Relationship Id="rId6" Type="http://schemas.openxmlformats.org/officeDocument/2006/relationships/image" Target="../media/image8.png"/><Relationship Id="rId5" Type="http://schemas.openxmlformats.org/officeDocument/2006/relationships/notesSlide" Target="../notesSlides/notesSlide40.xml"/><Relationship Id="rId4" Type="http://schemas.openxmlformats.org/officeDocument/2006/relationships/slideLayout" Target="../slideLayouts/slideLayout18.xml"/></Relationships>
</file>

<file path=ppt/slides/_rels/slide41.xml.rels><?xml version="1.0" encoding="UTF-8" standalone="yes"?>
<Relationships xmlns="http://schemas.openxmlformats.org/package/2006/relationships"><Relationship Id="rId3" Type="http://schemas.openxmlformats.org/officeDocument/2006/relationships/tags" Target="../tags/tag127.xml"/><Relationship Id="rId7" Type="http://schemas.microsoft.com/office/2007/relationships/hdphoto" Target="../media/hdphoto1.wdp"/><Relationship Id="rId2" Type="http://schemas.openxmlformats.org/officeDocument/2006/relationships/tags" Target="../tags/tag126.xml"/><Relationship Id="rId1" Type="http://schemas.openxmlformats.org/officeDocument/2006/relationships/tags" Target="../tags/tag125.xml"/><Relationship Id="rId6" Type="http://schemas.openxmlformats.org/officeDocument/2006/relationships/image" Target="../media/image8.png"/><Relationship Id="rId5" Type="http://schemas.openxmlformats.org/officeDocument/2006/relationships/notesSlide" Target="../notesSlides/notesSlide41.xml"/><Relationship Id="rId4" Type="http://schemas.openxmlformats.org/officeDocument/2006/relationships/slideLayout" Target="../slideLayouts/slideLayout18.xml"/></Relationships>
</file>

<file path=ppt/slides/_rels/slide4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tags" Target="../tags/tag130.xml"/><Relationship Id="rId7" Type="http://schemas.openxmlformats.org/officeDocument/2006/relationships/notesSlide" Target="../notesSlides/notesSlide42.xml"/><Relationship Id="rId2" Type="http://schemas.openxmlformats.org/officeDocument/2006/relationships/tags" Target="../tags/tag129.xml"/><Relationship Id="rId1" Type="http://schemas.openxmlformats.org/officeDocument/2006/relationships/tags" Target="../tags/tag128.xml"/><Relationship Id="rId6" Type="http://schemas.openxmlformats.org/officeDocument/2006/relationships/slideLayout" Target="../slideLayouts/slideLayout18.xml"/><Relationship Id="rId5" Type="http://schemas.openxmlformats.org/officeDocument/2006/relationships/tags" Target="../tags/tag132.xml"/><Relationship Id="rId4" Type="http://schemas.openxmlformats.org/officeDocument/2006/relationships/tags" Target="../tags/tag131.xml"/><Relationship Id="rId9" Type="http://schemas.microsoft.com/office/2007/relationships/hdphoto" Target="../media/hdphoto1.wdp"/></Relationships>
</file>

<file path=ppt/slides/_rels/slide43.xml.rels><?xml version="1.0" encoding="UTF-8" standalone="yes"?>
<Relationships xmlns="http://schemas.openxmlformats.org/package/2006/relationships"><Relationship Id="rId3" Type="http://schemas.openxmlformats.org/officeDocument/2006/relationships/tags" Target="../tags/tag135.xml"/><Relationship Id="rId7" Type="http://schemas.microsoft.com/office/2007/relationships/hdphoto" Target="../media/hdphoto1.wdp"/><Relationship Id="rId2" Type="http://schemas.openxmlformats.org/officeDocument/2006/relationships/tags" Target="../tags/tag134.xml"/><Relationship Id="rId1" Type="http://schemas.openxmlformats.org/officeDocument/2006/relationships/tags" Target="../tags/tag133.xml"/><Relationship Id="rId6" Type="http://schemas.openxmlformats.org/officeDocument/2006/relationships/image" Target="../media/image8.png"/><Relationship Id="rId5" Type="http://schemas.openxmlformats.org/officeDocument/2006/relationships/notesSlide" Target="../notesSlides/notesSlide43.xml"/><Relationship Id="rId4" Type="http://schemas.openxmlformats.org/officeDocument/2006/relationships/slideLayout" Target="../slideLayouts/slideLayout18.xml"/></Relationships>
</file>

<file path=ppt/slides/_rels/slide44.xml.rels><?xml version="1.0" encoding="UTF-8" standalone="yes"?>
<Relationships xmlns="http://schemas.openxmlformats.org/package/2006/relationships"><Relationship Id="rId3" Type="http://schemas.openxmlformats.org/officeDocument/2006/relationships/tags" Target="../tags/tag138.xml"/><Relationship Id="rId7" Type="http://schemas.microsoft.com/office/2007/relationships/hdphoto" Target="../media/hdphoto1.wdp"/><Relationship Id="rId2" Type="http://schemas.openxmlformats.org/officeDocument/2006/relationships/tags" Target="../tags/tag137.xml"/><Relationship Id="rId1" Type="http://schemas.openxmlformats.org/officeDocument/2006/relationships/tags" Target="../tags/tag136.xml"/><Relationship Id="rId6" Type="http://schemas.openxmlformats.org/officeDocument/2006/relationships/image" Target="../media/image8.png"/><Relationship Id="rId5" Type="http://schemas.openxmlformats.org/officeDocument/2006/relationships/notesSlide" Target="../notesSlides/notesSlide44.xml"/><Relationship Id="rId4"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3" Type="http://schemas.openxmlformats.org/officeDocument/2006/relationships/tags" Target="../tags/tag141.xml"/><Relationship Id="rId7" Type="http://schemas.microsoft.com/office/2007/relationships/hdphoto" Target="../media/hdphoto1.wdp"/><Relationship Id="rId2" Type="http://schemas.openxmlformats.org/officeDocument/2006/relationships/tags" Target="../tags/tag140.xml"/><Relationship Id="rId1" Type="http://schemas.openxmlformats.org/officeDocument/2006/relationships/tags" Target="../tags/tag139.xml"/><Relationship Id="rId6" Type="http://schemas.openxmlformats.org/officeDocument/2006/relationships/image" Target="../media/image8.png"/><Relationship Id="rId5" Type="http://schemas.openxmlformats.org/officeDocument/2006/relationships/notesSlide" Target="../notesSlides/notesSlide45.xml"/><Relationship Id="rId4" Type="http://schemas.openxmlformats.org/officeDocument/2006/relationships/slideLayout" Target="../slideLayouts/slideLayout18.xml"/></Relationships>
</file>

<file path=ppt/slides/_rels/slide46.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tags" Target="../tags/tag143.xml"/><Relationship Id="rId1" Type="http://schemas.openxmlformats.org/officeDocument/2006/relationships/tags" Target="../tags/tag142.xml"/><Relationship Id="rId6" Type="http://schemas.microsoft.com/office/2007/relationships/hdphoto" Target="../media/hdphoto1.wdp"/><Relationship Id="rId5" Type="http://schemas.openxmlformats.org/officeDocument/2006/relationships/image" Target="../media/image8.png"/><Relationship Id="rId4" Type="http://schemas.openxmlformats.org/officeDocument/2006/relationships/notesSlide" Target="../notesSlides/notesSlide46.xml"/></Relationships>
</file>

<file path=ppt/slides/_rels/slide5.xml.rels><?xml version="1.0" encoding="UTF-8" standalone="yes"?>
<Relationships xmlns="http://schemas.openxmlformats.org/package/2006/relationships"><Relationship Id="rId8" Type="http://schemas.openxmlformats.org/officeDocument/2006/relationships/comments" Target="../comments/comment1.xml"/><Relationship Id="rId3" Type="http://schemas.openxmlformats.org/officeDocument/2006/relationships/tags" Target="../tags/tag16.xml"/><Relationship Id="rId7" Type="http://schemas.microsoft.com/office/2007/relationships/hdphoto" Target="../media/hdphoto1.wdp"/><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image" Target="../media/image8.png"/><Relationship Id="rId5" Type="http://schemas.openxmlformats.org/officeDocument/2006/relationships/notesSlide" Target="../notesSlides/notesSlide5.xml"/><Relationship Id="rId4"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tags" Target="../tags/tag19.xml"/><Relationship Id="rId7" Type="http://schemas.microsoft.com/office/2007/relationships/hdphoto" Target="../media/hdphoto1.wdp"/><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image" Target="../media/image8.png"/><Relationship Id="rId5" Type="http://schemas.openxmlformats.org/officeDocument/2006/relationships/notesSlide" Target="../notesSlides/notesSlide6.xml"/><Relationship Id="rId4"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tags" Target="../tags/tag22.xml"/><Relationship Id="rId7" Type="http://schemas.microsoft.com/office/2007/relationships/hdphoto" Target="../media/hdphoto2.wdp"/><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image" Target="../media/image9.png"/><Relationship Id="rId5" Type="http://schemas.openxmlformats.org/officeDocument/2006/relationships/notesSlide" Target="../notesSlides/notesSlide7.xml"/><Relationship Id="rId4" Type="http://schemas.openxmlformats.org/officeDocument/2006/relationships/slideLayout" Target="../slideLayouts/slideLayout18.xml"/><Relationship Id="rId9" Type="http://schemas.microsoft.com/office/2007/relationships/hdphoto" Target="../media/hdphoto1.wdp"/></Relationships>
</file>

<file path=ppt/slides/_rels/slide8.xml.rels><?xml version="1.0" encoding="UTF-8" standalone="yes"?>
<Relationships xmlns="http://schemas.openxmlformats.org/package/2006/relationships"><Relationship Id="rId3" Type="http://schemas.openxmlformats.org/officeDocument/2006/relationships/tags" Target="../tags/tag25.xml"/><Relationship Id="rId7" Type="http://schemas.microsoft.com/office/2007/relationships/hdphoto" Target="../media/hdphoto1.wdp"/><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image" Target="../media/image8.png"/><Relationship Id="rId5" Type="http://schemas.openxmlformats.org/officeDocument/2006/relationships/notesSlide" Target="../notesSlides/notesSlide8.xml"/><Relationship Id="rId4"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tags" Target="../tags/tag28.xml"/><Relationship Id="rId7" Type="http://schemas.microsoft.com/office/2007/relationships/hdphoto" Target="../media/hdphoto1.wdp"/><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image" Target="../media/image8.png"/><Relationship Id="rId5" Type="http://schemas.openxmlformats.org/officeDocument/2006/relationships/notesSlide" Target="../notesSlides/notesSlide9.xml"/><Relationship Id="rId4"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4"/>
          <p:cNvPicPr preferRelativeResize="0"/>
          <p:nvPr>
            <p:custDataLst>
              <p:tags r:id="rId1"/>
            </p:custDataLst>
          </p:nvPr>
        </p:nvPicPr>
        <p:blipFill rotWithShape="1">
          <a:blip r:embed="rId7">
            <a:alphaModFix/>
          </a:blip>
          <a:srcRect l="2997" t="5364" b="12728"/>
          <a:stretch/>
        </p:blipFill>
        <p:spPr>
          <a:xfrm>
            <a:off x="-29000" y="0"/>
            <a:ext cx="9173002" cy="5143500"/>
          </a:xfrm>
          <a:prstGeom prst="rect">
            <a:avLst/>
          </a:prstGeom>
          <a:noFill/>
          <a:ln>
            <a:noFill/>
          </a:ln>
        </p:spPr>
      </p:pic>
      <p:sp>
        <p:nvSpPr>
          <p:cNvPr id="62" name="Google Shape;62;p14"/>
          <p:cNvSpPr txBox="1"/>
          <p:nvPr>
            <p:custDataLst>
              <p:tags r:id="rId2"/>
            </p:custDataLst>
          </p:nvPr>
        </p:nvSpPr>
        <p:spPr>
          <a:xfrm>
            <a:off x="739250" y="675000"/>
            <a:ext cx="7729500" cy="1611300"/>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Facilitating continuous delivery in a FinTech world with Salt, Jenkins, Nexus and Chocolatey</a:t>
            </a:r>
            <a:endParaRPr sz="3000" b="1" dirty="0">
              <a:solidFill>
                <a:srgbClr val="F1C232"/>
              </a:solidFill>
              <a:latin typeface="Raleway"/>
              <a:ea typeface="Raleway"/>
              <a:cs typeface="Raleway"/>
              <a:sym typeface="Raleway"/>
            </a:endParaRPr>
          </a:p>
        </p:txBody>
      </p:sp>
      <p:pic>
        <p:nvPicPr>
          <p:cNvPr id="63" name="Google Shape;63;p14"/>
          <p:cNvPicPr preferRelativeResize="0"/>
          <p:nvPr>
            <p:custDataLst>
              <p:tags r:id="rId3"/>
            </p:custDataLst>
          </p:nvPr>
        </p:nvPicPr>
        <p:blipFill>
          <a:blip r:embed="rId8">
            <a:alphaModFix/>
          </a:blip>
          <a:stretch>
            <a:fillRect/>
          </a:stretch>
        </p:blipFill>
        <p:spPr>
          <a:xfrm>
            <a:off x="7200350" y="3751950"/>
            <a:ext cx="1357925" cy="914576"/>
          </a:xfrm>
          <a:prstGeom prst="rect">
            <a:avLst/>
          </a:prstGeom>
          <a:noFill/>
          <a:ln>
            <a:noFill/>
          </a:ln>
        </p:spPr>
      </p:pic>
      <p:sp>
        <p:nvSpPr>
          <p:cNvPr id="64" name="Google Shape;64;p14"/>
          <p:cNvSpPr txBox="1"/>
          <p:nvPr>
            <p:custDataLst>
              <p:tags r:id="rId4"/>
            </p:custDataLst>
          </p:nvPr>
        </p:nvSpPr>
        <p:spPr>
          <a:xfrm>
            <a:off x="739250" y="2429125"/>
            <a:ext cx="7729500" cy="1987800"/>
          </a:xfrm>
          <a:prstGeom prst="rect">
            <a:avLst/>
          </a:prstGeom>
          <a:noFill/>
          <a:ln>
            <a:noFill/>
          </a:ln>
        </p:spPr>
        <p:txBody>
          <a:bodyPr spcFirstLastPara="1" wrap="square" lIns="91425" tIns="91425" rIns="91425" bIns="91425" anchor="t" anchorCtr="0">
            <a:noAutofit/>
          </a:bodyPr>
          <a:lstStyle/>
          <a:p>
            <a:pPr marL="0" lvl="0" indent="0" algn="l" rtl="0">
              <a:lnSpc>
                <a:spcPct val="110000"/>
              </a:lnSpc>
              <a:spcBef>
                <a:spcPts val="600"/>
              </a:spcBef>
              <a:spcAft>
                <a:spcPts val="0"/>
              </a:spcAft>
              <a:buNone/>
            </a:pPr>
            <a:r>
              <a:rPr lang="en" sz="2200" b="1" dirty="0">
                <a:solidFill>
                  <a:schemeClr val="lt1"/>
                </a:solidFill>
                <a:uFill>
                  <a:noFill/>
                </a:uFill>
                <a:latin typeface="Raleway"/>
                <a:ea typeface="Raleway"/>
                <a:cs typeface="Raleway"/>
                <a:sym typeface="Raleway"/>
              </a:rPr>
              <a:t>Miche</a:t>
            </a:r>
            <a:r>
              <a:rPr lang="en-US" sz="2200" b="1" dirty="0">
                <a:solidFill>
                  <a:schemeClr val="lt1"/>
                </a:solidFill>
                <a:uFill>
                  <a:noFill/>
                </a:uFill>
                <a:latin typeface="Raleway"/>
                <a:ea typeface="Raleway"/>
                <a:cs typeface="Raleway"/>
                <a:sym typeface="Raleway"/>
              </a:rPr>
              <a:t>l Buczynski</a:t>
            </a:r>
            <a:r>
              <a:rPr lang="en" sz="2200" b="1" dirty="0">
                <a:solidFill>
                  <a:schemeClr val="lt1"/>
                </a:solidFill>
                <a:latin typeface="Raleway"/>
                <a:ea typeface="Raleway"/>
                <a:cs typeface="Raleway"/>
                <a:sym typeface="Raleway"/>
              </a:rPr>
              <a:t>, </a:t>
            </a:r>
            <a:r>
              <a:rPr lang="en-US" sz="2200" b="1" dirty="0">
                <a:solidFill>
                  <a:schemeClr val="lt1"/>
                </a:solidFill>
                <a:latin typeface="Raleway"/>
                <a:ea typeface="Raleway"/>
                <a:cs typeface="Raleway"/>
                <a:sym typeface="Raleway"/>
              </a:rPr>
              <a:t>DevOps Coach</a:t>
            </a:r>
            <a:r>
              <a:rPr lang="en" sz="2200" b="1" dirty="0">
                <a:solidFill>
                  <a:schemeClr val="lt1"/>
                </a:solidFill>
                <a:latin typeface="Raleway"/>
                <a:ea typeface="Raleway"/>
                <a:cs typeface="Raleway"/>
                <a:sym typeface="Raleway"/>
              </a:rPr>
              <a:t/>
            </a:r>
            <a:br>
              <a:rPr lang="en" sz="2200" b="1" dirty="0">
                <a:solidFill>
                  <a:schemeClr val="lt1"/>
                </a:solidFill>
                <a:latin typeface="Raleway"/>
                <a:ea typeface="Raleway"/>
                <a:cs typeface="Raleway"/>
                <a:sym typeface="Raleway"/>
              </a:rPr>
            </a:br>
            <a:r>
              <a:rPr lang="en" sz="2200" b="1" dirty="0">
                <a:solidFill>
                  <a:schemeClr val="lt1"/>
                </a:solidFill>
                <a:latin typeface="Raleway Medium"/>
                <a:ea typeface="Raleway"/>
                <a:cs typeface="Raleway"/>
                <a:sym typeface="Raleway Medium"/>
              </a:rPr>
              <a:t>TD Securities</a:t>
            </a:r>
            <a:endParaRPr sz="2200" dirty="0">
              <a:solidFill>
                <a:schemeClr val="lt1"/>
              </a:solidFill>
              <a:latin typeface="Raleway Medium"/>
              <a:ea typeface="Raleway Medium"/>
              <a:cs typeface="Raleway Medium"/>
              <a:sym typeface="Raleway Medium"/>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Our Team's DevOps Journey</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Today</a:t>
            </a:r>
          </a:p>
          <a:p>
            <a:pPr marL="342900" indent="-342900">
              <a:buFont typeface="Arial" panose="020B0604020202020204" pitchFamily="34" charset="0"/>
              <a:buChar char="•"/>
            </a:pPr>
            <a:r>
              <a:rPr lang="en-US" sz="2000" dirty="0"/>
              <a:t>Application code, configuration (source) and packaged artifacts (target) are all in VC.</a:t>
            </a:r>
          </a:p>
          <a:p>
            <a:pPr marL="342900" indent="-342900">
              <a:buFont typeface="Arial" panose="020B0604020202020204" pitchFamily="34" charset="0"/>
              <a:buChar char="•"/>
            </a:pPr>
            <a:r>
              <a:rPr lang="en-US" sz="2000" dirty="0"/>
              <a:t>Continuous Integration.</a:t>
            </a:r>
          </a:p>
          <a:p>
            <a:pPr marL="342900" indent="-342900">
              <a:buFont typeface="Arial" panose="020B0604020202020204" pitchFamily="34" charset="0"/>
              <a:buChar char="•"/>
            </a:pPr>
            <a:r>
              <a:rPr lang="en-US" sz="2000" dirty="0"/>
              <a:t>Automated deployments.</a:t>
            </a:r>
          </a:p>
          <a:p>
            <a:pPr marL="342900" indent="-342900">
              <a:buFont typeface="Arial" panose="020B0604020202020204" pitchFamily="34" charset="0"/>
              <a:buChar char="•"/>
            </a:pPr>
            <a:r>
              <a:rPr lang="en-US" sz="2000" dirty="0"/>
              <a:t>Most of our system configuration is automated.</a:t>
            </a:r>
          </a:p>
          <a:p>
            <a:pPr marL="342900" indent="-342900">
              <a:buFont typeface="Arial" panose="020B0604020202020204" pitchFamily="34" charset="0"/>
              <a:buChar char="•"/>
            </a:pPr>
            <a:r>
              <a:rPr lang="en-US" sz="2000" dirty="0"/>
              <a:t>Most of the application testing is automated.</a:t>
            </a:r>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672568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Our Team's DevOps Journey</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The Future</a:t>
            </a:r>
          </a:p>
          <a:p>
            <a:pPr marL="285750" indent="-285750">
              <a:buFont typeface="Arial" panose="020B0604020202020204" pitchFamily="34" charset="0"/>
              <a:buChar char="•"/>
            </a:pPr>
            <a:r>
              <a:rPr lang="en-US" sz="2000" dirty="0"/>
              <a:t>Provide self-serve services and resources for non-developers</a:t>
            </a:r>
            <a:r>
              <a:rPr lang="en-US" sz="2000" dirty="0" smtClean="0"/>
              <a:t>. Ex: Release management, pick commit for release candidate, release notes automation, etc…</a:t>
            </a:r>
          </a:p>
          <a:p>
            <a:pPr marL="285750" indent="-285750">
              <a:buFont typeface="Arial" panose="020B0604020202020204" pitchFamily="34" charset="0"/>
              <a:buChar char="•"/>
            </a:pPr>
            <a:r>
              <a:rPr lang="en-US" sz="2000" dirty="0" smtClean="0"/>
              <a:t>Make </a:t>
            </a:r>
            <a:r>
              <a:rPr lang="en-US" sz="2000" dirty="0"/>
              <a:t>automated testing of infrastructure changes.</a:t>
            </a:r>
          </a:p>
          <a:p>
            <a:pPr marL="285750" indent="-285750">
              <a:buFont typeface="Arial" panose="020B0604020202020204" pitchFamily="34" charset="0"/>
              <a:buChar char="•"/>
            </a:pPr>
            <a:r>
              <a:rPr lang="en-US" sz="2000" dirty="0"/>
              <a:t>Make provisioning automated on all targets.</a:t>
            </a:r>
          </a:p>
          <a:p>
            <a:pPr marL="285750" indent="-285750">
              <a:buFont typeface="Arial" panose="020B0604020202020204" pitchFamily="34" charset="0"/>
              <a:buChar char="•"/>
            </a:pPr>
            <a:r>
              <a:rPr lang="en-US" sz="2000" dirty="0"/>
              <a:t>Make success metrics visible.</a:t>
            </a:r>
          </a:p>
          <a:p>
            <a:pPr marL="285750" indent="-285750">
              <a:buFont typeface="Arial" panose="020B0604020202020204" pitchFamily="34" charset="0"/>
              <a:buChar char="•"/>
            </a:pPr>
            <a:r>
              <a:rPr lang="en-US" sz="2000" dirty="0"/>
              <a:t>Make incident responses automated.</a:t>
            </a:r>
          </a:p>
          <a:p>
            <a:endParaRPr lang="en-US" sz="2000" dirty="0"/>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2564606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Everything in VC</a:t>
            </a:r>
          </a:p>
          <a:p>
            <a:pPr marL="342900" indent="-342900">
              <a:buFont typeface="Arial" panose="020B0604020202020204" pitchFamily="34" charset="0"/>
              <a:buChar char="•"/>
            </a:pPr>
            <a:r>
              <a:rPr lang="en-US" sz="2000" dirty="0"/>
              <a:t>Source code, Source library, Application configs.</a:t>
            </a:r>
          </a:p>
          <a:p>
            <a:pPr marL="342900" indent="-342900">
              <a:buFont typeface="Arial" panose="020B0604020202020204" pitchFamily="34" charset="0"/>
              <a:buChar char="•"/>
            </a:pPr>
            <a:r>
              <a:rPr lang="en-US" sz="2000" dirty="0"/>
              <a:t>Artifacts, System configuration.</a:t>
            </a:r>
          </a:p>
          <a:p>
            <a:pPr marL="342900" indent="-342900">
              <a:buFont typeface="Arial" panose="020B0604020202020204" pitchFamily="34" charset="0"/>
              <a:buChar char="•"/>
            </a:pPr>
            <a:r>
              <a:rPr lang="en-US" sz="2000" dirty="0"/>
              <a:t>Package everything, put it in a VC repositories. Especially what is not your own code.</a:t>
            </a:r>
          </a:p>
          <a:p>
            <a:pPr marL="342900" indent="-342900">
              <a:buFont typeface="Arial" panose="020B0604020202020204" pitchFamily="34" charset="0"/>
              <a:buChar char="•"/>
            </a:pPr>
            <a:r>
              <a:rPr lang="en-US" sz="2000" dirty="0"/>
              <a:t>The good, the bad and the ugly about .MSI.</a:t>
            </a:r>
          </a:p>
          <a:p>
            <a:pPr marL="342900" indent="-342900">
              <a:buFont typeface="Arial" panose="020B0604020202020204" pitchFamily="34" charset="0"/>
              <a:buChar char="•"/>
            </a:pPr>
            <a:r>
              <a:rPr lang="en-US" sz="2000" dirty="0"/>
              <a:t>Chocolatey: the solution for Windows.</a:t>
            </a:r>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5545199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Set a common branching model.</a:t>
            </a:r>
          </a:p>
          <a:p>
            <a:pPr marL="285750" indent="-285750">
              <a:buFont typeface="Arial" panose="020B0604020202020204" pitchFamily="34" charset="0"/>
              <a:buChar char="•"/>
            </a:pPr>
            <a:r>
              <a:rPr lang="en-US" dirty="0"/>
              <a:t>Create your own or use the standard </a:t>
            </a:r>
            <a:r>
              <a:rPr lang="en-US" dirty="0" err="1"/>
              <a:t>GitFlow</a:t>
            </a:r>
            <a:r>
              <a:rPr lang="en-US" dirty="0"/>
              <a:t>.</a:t>
            </a:r>
          </a:p>
          <a:p>
            <a:pPr marL="285750" indent="-285750">
              <a:buFont typeface="Arial" panose="020B0604020202020204" pitchFamily="34" charset="0"/>
              <a:buChar char="•"/>
            </a:pPr>
            <a:r>
              <a:rPr lang="en-US" dirty="0"/>
              <a:t>The branching model set relations between the target environment, the approval process, the version numbering, CI steps, ...</a:t>
            </a:r>
            <a:endParaRPr lang="en-US" sz="40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2998538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7">
            <a:alphaModFix/>
            <a:extLst>
              <a:ext uri="{BEBA8EAE-BF5A-486C-A8C5-ECC9F3942E4B}">
                <a14:imgProps xmlns:a14="http://schemas.microsoft.com/office/drawing/2010/main">
                  <a14:imgLayer r:embed="rId8">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07250" y="779042"/>
            <a:ext cx="1374222" cy="489374"/>
          </a:xfrm>
          <a:prstGeom prst="rect">
            <a:avLst/>
          </a:prstGeom>
          <a:noFill/>
          <a:ln>
            <a:noFill/>
          </a:ln>
        </p:spPr>
        <p:txBody>
          <a:bodyPr spcFirstLastPara="1" wrap="square" lIns="91425" tIns="91425" rIns="91425" bIns="91425" anchor="t" anchorCtr="0">
            <a:noAutofit/>
          </a:bodyPr>
          <a:lstStyle/>
          <a:p>
            <a:r>
              <a:rPr lang="en-US" sz="2400" b="1" dirty="0" err="1"/>
              <a:t>GitFlow</a:t>
            </a:r>
            <a:endParaRPr lang="en-US" sz="2400" b="1"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grpSp>
        <p:nvGrpSpPr>
          <p:cNvPr id="10" name="Group 9">
            <a:extLst>
              <a:ext uri="{FF2B5EF4-FFF2-40B4-BE49-F238E27FC236}">
                <a16:creationId xmlns:a16="http://schemas.microsoft.com/office/drawing/2014/main" id="{ABA022EF-77D4-483F-AF05-A8A04765B2DC}"/>
              </a:ext>
            </a:extLst>
          </p:cNvPr>
          <p:cNvGrpSpPr/>
          <p:nvPr>
            <p:custDataLst>
              <p:tags r:id="rId4"/>
            </p:custDataLst>
          </p:nvPr>
        </p:nvGrpSpPr>
        <p:grpSpPr>
          <a:xfrm>
            <a:off x="1642096" y="1356153"/>
            <a:ext cx="5219449" cy="3099758"/>
            <a:chOff x="1656272" y="862642"/>
            <a:chExt cx="5443269" cy="3916392"/>
          </a:xfrm>
        </p:grpSpPr>
        <p:sp>
          <p:nvSpPr>
            <p:cNvPr id="9" name="Rectangle 8">
              <a:extLst>
                <a:ext uri="{FF2B5EF4-FFF2-40B4-BE49-F238E27FC236}">
                  <a16:creationId xmlns:a16="http://schemas.microsoft.com/office/drawing/2014/main" id="{84FFF7C5-D55C-4596-A161-4331446C6672}"/>
                </a:ext>
              </a:extLst>
            </p:cNvPr>
            <p:cNvSpPr/>
            <p:nvPr/>
          </p:nvSpPr>
          <p:spPr>
            <a:xfrm>
              <a:off x="1656272" y="862642"/>
              <a:ext cx="5443268" cy="3916392"/>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a:extLst>
                <a:ext uri="{FF2B5EF4-FFF2-40B4-BE49-F238E27FC236}">
                  <a16:creationId xmlns:a16="http://schemas.microsoft.com/office/drawing/2014/main" id="{6BF074C4-AFA0-4EF7-9288-17381C0DEF0B}"/>
                </a:ext>
              </a:extLst>
            </p:cNvPr>
            <p:cNvPicPr>
              <a:picLocks noChangeAspect="1"/>
            </p:cNvPicPr>
            <p:nvPr/>
          </p:nvPicPr>
          <p:blipFill>
            <a:blip r:embed="rId9">
              <a:extLst>
                <a:ext uri="{96DAC541-7B7A-43D3-8B79-37D633B846F1}">
                  <asvg:svgBlip xmlns:asvg="http://schemas.microsoft.com/office/drawing/2016/SVG/main" xmlns="" r:embed="rId10"/>
                </a:ext>
              </a:extLst>
            </a:blip>
            <a:stretch>
              <a:fillRect/>
            </a:stretch>
          </p:blipFill>
          <p:spPr>
            <a:xfrm>
              <a:off x="1669167" y="871268"/>
              <a:ext cx="5430374" cy="3896293"/>
            </a:xfrm>
            <a:prstGeom prst="rect">
              <a:avLst/>
            </a:prstGeom>
          </p:spPr>
        </p:pic>
      </p:grpSp>
    </p:spTree>
    <p:extLst>
      <p:ext uri="{BB962C8B-B14F-4D97-AF65-F5344CB8AC3E}">
        <p14:creationId xmlns:p14="http://schemas.microsoft.com/office/powerpoint/2010/main" val="22624695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Set a common version numbering system</a:t>
            </a:r>
          </a:p>
          <a:p>
            <a:pPr marL="342900" indent="-342900">
              <a:buFont typeface="Arial" panose="020B0604020202020204" pitchFamily="34" charset="0"/>
              <a:buChar char="•"/>
            </a:pPr>
            <a:r>
              <a:rPr lang="en-US" sz="2000" dirty="0"/>
              <a:t>Chocolatey and </a:t>
            </a:r>
            <a:r>
              <a:rPr lang="en-US" sz="2000" dirty="0" err="1"/>
              <a:t>Nuget</a:t>
            </a:r>
            <a:r>
              <a:rPr lang="en-US" sz="2000" dirty="0"/>
              <a:t> package versioning: </a:t>
            </a:r>
            <a:r>
              <a:rPr lang="en-US" sz="2000" dirty="0" err="1"/>
              <a:t>SemVer</a:t>
            </a:r>
            <a:r>
              <a:rPr lang="en-US" sz="2000" dirty="0"/>
              <a:t>.</a:t>
            </a:r>
          </a:p>
          <a:p>
            <a:pPr marL="342900" indent="-342900">
              <a:buFont typeface="Arial" panose="020B0604020202020204" pitchFamily="34" charset="0"/>
              <a:buChar char="•"/>
            </a:pPr>
            <a:r>
              <a:rPr lang="en-US" sz="2000" dirty="0"/>
              <a:t>The good, the bad and the ugly about </a:t>
            </a:r>
            <a:r>
              <a:rPr lang="en-US" sz="2000" dirty="0" err="1"/>
              <a:t>SemVer</a:t>
            </a:r>
            <a:r>
              <a:rPr lang="en-US" sz="2000" dirty="0"/>
              <a:t>.</a:t>
            </a:r>
          </a:p>
          <a:p>
            <a:pPr marL="342900" indent="-342900">
              <a:buFont typeface="Arial" panose="020B0604020202020204" pitchFamily="34" charset="0"/>
              <a:buChar char="•"/>
            </a:pPr>
            <a:r>
              <a:rPr lang="en-US" sz="2000" dirty="0"/>
              <a:t>A solutions the YMX.</a:t>
            </a:r>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9611385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7">
            <a:alphaModFix/>
            <a:extLst>
              <a:ext uri="{BEBA8EAE-BF5A-486C-A8C5-ECC9F3942E4B}">
                <a14:imgProps xmlns:a14="http://schemas.microsoft.com/office/drawing/2010/main">
                  <a14:imgLayer r:embed="rId8">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07250" y="840900"/>
            <a:ext cx="7729500" cy="3698036"/>
          </a:xfrm>
          <a:prstGeom prst="rect">
            <a:avLst/>
          </a:prstGeom>
          <a:noFill/>
          <a:ln>
            <a:noFill/>
          </a:ln>
        </p:spPr>
        <p:txBody>
          <a:bodyPr spcFirstLastPara="1" wrap="square" lIns="91425" tIns="91425" rIns="91425" bIns="91425" anchor="t" anchorCtr="0">
            <a:noAutofit/>
          </a:bodyPr>
          <a:lstStyle/>
          <a:p>
            <a:r>
              <a:rPr lang="en-US" sz="2400" b="1" dirty="0"/>
              <a:t>Chocolatey and </a:t>
            </a:r>
            <a:r>
              <a:rPr lang="en-US" sz="2400" b="1" dirty="0" err="1"/>
              <a:t>Nuget</a:t>
            </a:r>
            <a:r>
              <a:rPr lang="en-US" sz="2400" b="1" dirty="0"/>
              <a:t> package versioning.</a:t>
            </a:r>
          </a:p>
          <a:p>
            <a:pPr lvl="0">
              <a:lnSpc>
                <a:spcPct val="110000"/>
              </a:lnSpc>
              <a:spcBef>
                <a:spcPts val="600"/>
              </a:spcBef>
              <a:spcAft>
                <a:spcPts val="200"/>
              </a:spcAft>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
        <p:nvSpPr>
          <p:cNvPr id="2" name="Rectangle 1">
            <a:extLst>
              <a:ext uri="{FF2B5EF4-FFF2-40B4-BE49-F238E27FC236}">
                <a16:creationId xmlns:a16="http://schemas.microsoft.com/office/drawing/2014/main" id="{5D0C2652-3F9A-454C-BB43-20F4D1657704}"/>
              </a:ext>
            </a:extLst>
          </p:cNvPr>
          <p:cNvSpPr>
            <a:spLocks noChangeArrowheads="1"/>
          </p:cNvSpPr>
          <p:nvPr>
            <p:custDataLst>
              <p:tags r:id="rId4"/>
            </p:custDataLst>
          </p:nvPr>
        </p:nvSpPr>
        <p:spPr bwMode="auto">
          <a:xfrm>
            <a:off x="845457" y="1361103"/>
            <a:ext cx="7453086" cy="3323987"/>
          </a:xfrm>
          <a:prstGeom prst="rect">
            <a:avLst/>
          </a:prstGeom>
          <a:solidFill>
            <a:srgbClr val="F9F9F9"/>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All version Chocolatey and </a:t>
            </a:r>
            <a:r>
              <a:rPr kumimoji="0" lang="en-US" altLang="en-US" sz="1200" b="1" i="0" u="none" strike="noStrike" cap="none" normalizeH="0" baseline="0" dirty="0" err="1">
                <a:ln>
                  <a:noFill/>
                </a:ln>
                <a:solidFill>
                  <a:srgbClr val="000000"/>
                </a:solidFill>
                <a:effectLst/>
                <a:latin typeface="Segoe UI" panose="020B0502040204020203" pitchFamily="34" charset="0"/>
                <a:cs typeface="Segoe UI" panose="020B0502040204020203" pitchFamily="34" charset="0"/>
              </a:rPr>
              <a:t>Nuget</a:t>
            </a:r>
            <a:r>
              <a:rPr kumimoji="0" lang="en-US" altLang="en-US" sz="12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 support </a:t>
            </a:r>
            <a:r>
              <a:rPr kumimoji="0" lang="en-US" altLang="en-US" sz="1200" b="1" i="0" u="none" strike="noStrike" cap="none" normalizeH="0" baseline="0" dirty="0" err="1">
                <a:ln>
                  <a:noFill/>
                </a:ln>
                <a:solidFill>
                  <a:srgbClr val="000000"/>
                </a:solidFill>
                <a:effectLst/>
                <a:latin typeface="Segoe UI" panose="020B0502040204020203" pitchFamily="34" charset="0"/>
                <a:cs typeface="Segoe UI" panose="020B0502040204020203" pitchFamily="34" charset="0"/>
              </a:rPr>
              <a:t>SemVer</a:t>
            </a:r>
            <a:r>
              <a:rPr kumimoji="0" lang="en-US" altLang="en-US" sz="1200" b="1"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 1.0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A specific version number is in the form </a:t>
            </a:r>
            <a:r>
              <a:rPr kumimoji="0" lang="en-US" altLang="en-US" sz="1200" b="0" i="1" u="none" strike="noStrike" cap="none" normalizeH="0" baseline="0" dirty="0" err="1">
                <a:ln>
                  <a:noFill/>
                </a:ln>
                <a:solidFill>
                  <a:srgbClr val="000000"/>
                </a:solidFill>
                <a:effectLst/>
                <a:latin typeface="Segoe UI" panose="020B0502040204020203" pitchFamily="34" charset="0"/>
                <a:cs typeface="Segoe UI" panose="020B0502040204020203" pitchFamily="34" charset="0"/>
              </a:rPr>
              <a:t>Major.Minor.Patch</a:t>
            </a:r>
            <a:r>
              <a:rPr kumimoji="0" lang="en-US" altLang="en-US" sz="1200" b="0" i="1" u="none" strike="noStrike" cap="none" normalizeH="0" baseline="0" dirty="0">
                <a:ln>
                  <a:noFill/>
                </a:ln>
                <a:solidFill>
                  <a:srgbClr val="000000"/>
                </a:solidFill>
                <a:effectLst/>
                <a:latin typeface="Segoe UI" panose="020B0502040204020203" pitchFamily="34" charset="0"/>
                <a:cs typeface="Segoe UI" panose="020B0502040204020203" pitchFamily="34" charset="0"/>
              </a:rPr>
              <a:t>[-Suffix]</a:t>
            </a: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 where the components have the following meanings:</a:t>
            </a:r>
            <a:endParaRPr kumimoji="0" lang="en-US" altLang="en-US" sz="600" b="0" i="0" u="none" strike="noStrike" cap="none" normalizeH="0" baseline="0" dirty="0">
              <a:ln>
                <a:noFill/>
              </a:ln>
              <a:solidFill>
                <a:schemeClr val="tx1"/>
              </a:solidFill>
              <a:effectLst/>
            </a:endParaRPr>
          </a:p>
          <a:p>
            <a:pPr lvl="1" defTabSz="914400">
              <a:buFontTx/>
              <a:buChar char="•"/>
            </a:pPr>
            <a:r>
              <a:rPr kumimoji="0" lang="en-US" altLang="en-US" sz="1200" b="0" i="1" u="none" strike="noStrike" cap="none" normalizeH="0" baseline="0" dirty="0">
                <a:ln>
                  <a:noFill/>
                </a:ln>
                <a:solidFill>
                  <a:srgbClr val="000000"/>
                </a:solidFill>
                <a:effectLst/>
                <a:latin typeface="Segoe UI" panose="020B0502040204020203" pitchFamily="34" charset="0"/>
                <a:cs typeface="Segoe UI" panose="020B0502040204020203" pitchFamily="34" charset="0"/>
              </a:rPr>
              <a:t>Major</a:t>
            </a: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 Breaking changes</a:t>
            </a:r>
          </a:p>
          <a:p>
            <a:pPr lvl="1" defTabSz="914400">
              <a:buFontTx/>
              <a:buChar char="•"/>
            </a:pPr>
            <a:r>
              <a:rPr kumimoji="0" lang="en-US" altLang="en-US" sz="1200" b="0" i="1" u="none" strike="noStrike" cap="none" normalizeH="0" baseline="0" dirty="0">
                <a:ln>
                  <a:noFill/>
                </a:ln>
                <a:solidFill>
                  <a:srgbClr val="000000"/>
                </a:solidFill>
                <a:effectLst/>
                <a:latin typeface="Segoe UI" panose="020B0502040204020203" pitchFamily="34" charset="0"/>
                <a:cs typeface="Segoe UI" panose="020B0502040204020203" pitchFamily="34" charset="0"/>
              </a:rPr>
              <a:t>Minor</a:t>
            </a: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 New features, but backwards compatible</a:t>
            </a:r>
          </a:p>
          <a:p>
            <a:pPr lvl="1" defTabSz="914400">
              <a:buFontTx/>
              <a:buChar char="•"/>
            </a:pPr>
            <a:r>
              <a:rPr kumimoji="0" lang="en-US" altLang="en-US" sz="1200" b="0" i="1" u="none" strike="noStrike" cap="none" normalizeH="0" baseline="0" dirty="0">
                <a:ln>
                  <a:noFill/>
                </a:ln>
                <a:solidFill>
                  <a:srgbClr val="000000"/>
                </a:solidFill>
                <a:effectLst/>
                <a:latin typeface="Segoe UI" panose="020B0502040204020203" pitchFamily="34" charset="0"/>
                <a:cs typeface="Segoe UI" panose="020B0502040204020203" pitchFamily="34" charset="0"/>
              </a:rPr>
              <a:t>Patch</a:t>
            </a: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 Backwards compatible bug fixes only</a:t>
            </a:r>
          </a:p>
          <a:p>
            <a:pPr lvl="1" defTabSz="914400">
              <a:buFontTx/>
              <a:buChar char="•"/>
            </a:pPr>
            <a:r>
              <a:rPr kumimoji="0" lang="en-US" altLang="en-US" sz="1200" b="0" i="1" u="none" strike="noStrike" cap="none" normalizeH="0" baseline="0" dirty="0">
                <a:ln>
                  <a:noFill/>
                </a:ln>
                <a:solidFill>
                  <a:srgbClr val="000000"/>
                </a:solidFill>
                <a:effectLst/>
                <a:latin typeface="Segoe UI" panose="020B0502040204020203" pitchFamily="34" charset="0"/>
                <a:cs typeface="Segoe UI" panose="020B0502040204020203" pitchFamily="34" charset="0"/>
              </a:rPr>
              <a:t>-Suffix</a:t>
            </a:r>
            <a:r>
              <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rPr>
              <a:t> (optional): a hyphen followed by a string denoting a pre-release version.</a:t>
            </a:r>
          </a:p>
          <a:p>
            <a:pPr defTabSz="914400"/>
            <a:endParaRPr lang="en-US" altLang="en-US" sz="1200" b="1" dirty="0">
              <a:solidFill>
                <a:srgbClr val="000000"/>
              </a:solidFill>
              <a:latin typeface="Segoe UI" panose="020B0502040204020203" pitchFamily="34" charset="0"/>
              <a:cs typeface="Segoe UI" panose="020B0502040204020203" pitchFamily="34" charset="0"/>
            </a:endParaRPr>
          </a:p>
          <a:p>
            <a:pPr defTabSz="914400"/>
            <a:r>
              <a:rPr lang="en-US" altLang="en-US" sz="1200" b="1" dirty="0">
                <a:solidFill>
                  <a:srgbClr val="000000"/>
                </a:solidFill>
                <a:latin typeface="Segoe UI" panose="020B0502040204020203" pitchFamily="34" charset="0"/>
                <a:cs typeface="Segoe UI" panose="020B0502040204020203" pitchFamily="34" charset="0"/>
              </a:rPr>
              <a:t>Examples:</a:t>
            </a:r>
            <a:endParaRPr kumimoji="0" lang="en-US" altLang="en-US" sz="1200" b="0" i="0" u="none" strike="noStrike" cap="none" normalizeH="0" baseline="0" dirty="0">
              <a:ln>
                <a:noFill/>
              </a:ln>
              <a:solidFill>
                <a:srgbClr val="000000"/>
              </a:solidFill>
              <a:effectLst/>
              <a:latin typeface="Segoe UI" panose="020B0502040204020203" pitchFamily="34" charset="0"/>
              <a:cs typeface="Segoe U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1.0.1</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6.11.1231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4.3.1-rc</a:t>
            </a:r>
          </a:p>
          <a:p>
            <a:pPr lvl="0" defTabSz="914400"/>
            <a:r>
              <a:rPr lang="en-US" altLang="en-US" sz="1000" dirty="0">
                <a:solidFill>
                  <a:srgbClr val="000000"/>
                </a:solidFill>
                <a:latin typeface="Courier New" panose="02070309020205020404" pitchFamily="49" charset="0"/>
                <a:cs typeface="Courier New" panose="02070309020205020404" pitchFamily="49" charset="0"/>
              </a:rPr>
              <a:t>2.2.44-beta</a:t>
            </a:r>
          </a:p>
          <a:p>
            <a:pPr lvl="0" defTabSz="914400"/>
            <a:r>
              <a:rPr lang="en-US" altLang="en-US" sz="1000" dirty="0">
                <a:solidFill>
                  <a:srgbClr val="000000"/>
                </a:solidFill>
                <a:latin typeface="Courier New" panose="02070309020205020404" pitchFamily="49" charset="0"/>
                <a:cs typeface="Courier New" panose="02070309020205020404" pitchFamily="49" charset="0"/>
              </a:rPr>
              <a:t>11.0.1-alpha</a:t>
            </a:r>
          </a:p>
          <a:p>
            <a:pPr lvl="0" defTabSz="914400"/>
            <a:endParaRPr lang="en-US" altLang="en-US" sz="1000" dirty="0">
              <a:solidFill>
                <a:srgbClr val="000000"/>
              </a:solidFill>
              <a:latin typeface="Courier New" panose="02070309020205020404" pitchFamily="49" charset="0"/>
              <a:cs typeface="Courier New" panose="02070309020205020404" pitchFamily="49" charset="0"/>
            </a:endParaRPr>
          </a:p>
          <a:p>
            <a:pPr defTabSz="914400"/>
            <a:r>
              <a:rPr lang="en-US" altLang="en-US" sz="1200" b="1" dirty="0">
                <a:solidFill>
                  <a:srgbClr val="000000"/>
                </a:solidFill>
                <a:latin typeface="Segoe UI" panose="020B0502040204020203" pitchFamily="34" charset="0"/>
                <a:cs typeface="Segoe UI" panose="020B0502040204020203" pitchFamily="34" charset="0"/>
              </a:rPr>
              <a:t>All version Chocolatey and </a:t>
            </a:r>
            <a:r>
              <a:rPr lang="en-US" altLang="en-US" sz="1200" b="1" dirty="0" err="1">
                <a:solidFill>
                  <a:srgbClr val="000000"/>
                </a:solidFill>
                <a:latin typeface="Segoe UI" panose="020B0502040204020203" pitchFamily="34" charset="0"/>
                <a:cs typeface="Segoe UI" panose="020B0502040204020203" pitchFamily="34" charset="0"/>
              </a:rPr>
              <a:t>Nuget</a:t>
            </a:r>
            <a:r>
              <a:rPr lang="en-US" altLang="en-US" sz="1200" b="1" dirty="0">
                <a:solidFill>
                  <a:srgbClr val="000000"/>
                </a:solidFill>
                <a:latin typeface="Segoe UI" panose="020B0502040204020203" pitchFamily="34" charset="0"/>
                <a:cs typeface="Segoe UI" panose="020B0502040204020203" pitchFamily="34" charset="0"/>
              </a:rPr>
              <a:t> also support Microsoft Version Numbers:</a:t>
            </a:r>
          </a:p>
          <a:p>
            <a:pPr defTabSz="914400"/>
            <a:r>
              <a:rPr lang="en-US" altLang="en-US" sz="1200" dirty="0">
                <a:solidFill>
                  <a:srgbClr val="000000"/>
                </a:solidFill>
                <a:latin typeface="Segoe UI" panose="020B0502040204020203" pitchFamily="34" charset="0"/>
                <a:cs typeface="Segoe UI" panose="020B0502040204020203" pitchFamily="34" charset="0"/>
              </a:rPr>
              <a:t>A specific version number has the a 4 number form: </a:t>
            </a:r>
            <a:r>
              <a:rPr lang="en-US" altLang="en-US" sz="1200" i="1" dirty="0" err="1">
                <a:solidFill>
                  <a:srgbClr val="000000"/>
                </a:solidFill>
                <a:latin typeface="Segoe UI" panose="020B0502040204020203" pitchFamily="34" charset="0"/>
                <a:cs typeface="Segoe UI" panose="020B0502040204020203" pitchFamily="34" charset="0"/>
              </a:rPr>
              <a:t>Major.Minor.Buid.Revision</a:t>
            </a:r>
            <a:endParaRPr lang="en-US" altLang="en-US" sz="1200" i="1" dirty="0">
              <a:solidFill>
                <a:srgbClr val="000000"/>
              </a:solidFill>
              <a:latin typeface="Segoe UI" panose="020B0502040204020203" pitchFamily="34" charset="0"/>
              <a:cs typeface="Segoe UI" panose="020B0502040204020203" pitchFamily="34" charset="0"/>
            </a:endParaRPr>
          </a:p>
          <a:p>
            <a:pPr defTabSz="914400"/>
            <a:r>
              <a:rPr lang="en-US" altLang="en-US" sz="1200" dirty="0">
                <a:solidFill>
                  <a:srgbClr val="000000"/>
                </a:solidFill>
                <a:latin typeface="Segoe UI" panose="020B0502040204020203" pitchFamily="34" charset="0"/>
                <a:cs typeface="Segoe UI" panose="020B0502040204020203" pitchFamily="34" charset="0"/>
              </a:rPr>
              <a:t>Chocolatey call this form : </a:t>
            </a:r>
            <a:r>
              <a:rPr lang="en-US" altLang="en-US" sz="1200" i="1" dirty="0">
                <a:solidFill>
                  <a:srgbClr val="000000"/>
                </a:solidFill>
                <a:latin typeface="Segoe UI" panose="020B0502040204020203" pitchFamily="34" charset="0"/>
                <a:cs typeface="Segoe UI" panose="020B0502040204020203" pitchFamily="34" charset="0"/>
              </a:rPr>
              <a:t>Package Fix version Notation </a:t>
            </a:r>
            <a:endParaRPr lang="en-US" altLang="en-US" i="1" dirty="0">
              <a:cs typeface="Segoe UI" panose="020B0502040204020203" pitchFamily="34" charset="0"/>
            </a:endParaRPr>
          </a:p>
          <a:p>
            <a:pPr defTabSz="914400"/>
            <a:r>
              <a:rPr lang="en-US" altLang="en-US" sz="1200" dirty="0">
                <a:solidFill>
                  <a:srgbClr val="000000"/>
                </a:solidFill>
                <a:latin typeface="Segoe UI" panose="020B0502040204020203" pitchFamily="34" charset="0"/>
                <a:cs typeface="Segoe UI" panose="020B0502040204020203" pitchFamily="34" charset="0"/>
              </a:rPr>
              <a:t>Examples: </a:t>
            </a:r>
            <a:r>
              <a:rPr lang="en-US" altLang="en-US" sz="1000" dirty="0">
                <a:solidFill>
                  <a:srgbClr val="000000"/>
                </a:solidFill>
                <a:latin typeface="Courier New" panose="02070309020205020404" pitchFamily="49" charset="0"/>
                <a:cs typeface="Courier New" panose="02070309020205020404" pitchFamily="49" charset="0"/>
              </a:rPr>
              <a:t>1.2.0.20181008</a:t>
            </a:r>
          </a:p>
        </p:txBody>
      </p:sp>
    </p:spTree>
    <p:extLst>
      <p:ext uri="{BB962C8B-B14F-4D97-AF65-F5344CB8AC3E}">
        <p14:creationId xmlns:p14="http://schemas.microsoft.com/office/powerpoint/2010/main" val="36003522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The good, the bad and the ugly about </a:t>
            </a:r>
            <a:r>
              <a:rPr lang="en-US" sz="2400" b="1" dirty="0" err="1"/>
              <a:t>SemVer</a:t>
            </a:r>
            <a:r>
              <a:rPr lang="en-US" sz="2400" b="1" dirty="0"/>
              <a:t>.</a:t>
            </a:r>
          </a:p>
          <a:p>
            <a:r>
              <a:rPr lang="en-US" sz="2000" dirty="0"/>
              <a:t>The good:</a:t>
            </a:r>
          </a:p>
          <a:p>
            <a:pPr marL="800100" lvl="1" indent="-342900">
              <a:buFont typeface="Arial" panose="020B0604020202020204" pitchFamily="34" charset="0"/>
              <a:buChar char="•"/>
            </a:pPr>
            <a:r>
              <a:rPr lang="en-US" sz="2000" dirty="0"/>
              <a:t>Has release and pre-release version</a:t>
            </a:r>
          </a:p>
          <a:p>
            <a:pPr marL="800100" lvl="1" indent="-342900">
              <a:buFont typeface="Arial" panose="020B0604020202020204" pitchFamily="34" charset="0"/>
              <a:buChar char="•"/>
            </a:pPr>
            <a:r>
              <a:rPr lang="en-US" sz="2000" dirty="0"/>
              <a:t>Tell you if you need to update:</a:t>
            </a:r>
          </a:p>
          <a:p>
            <a:pPr marL="1257300" lvl="2" indent="-342900">
              <a:buFont typeface="Arial" panose="020B0604020202020204" pitchFamily="34" charset="0"/>
              <a:buChar char="•"/>
            </a:pPr>
            <a:r>
              <a:rPr lang="en-US" sz="2000" dirty="0"/>
              <a:t>MAJOR: Breaking API change</a:t>
            </a:r>
          </a:p>
          <a:p>
            <a:pPr lvl="3"/>
            <a:r>
              <a:rPr lang="en-US" sz="2000" dirty="0"/>
              <a:t>Not safe to update</a:t>
            </a:r>
          </a:p>
          <a:p>
            <a:pPr marL="1257300" lvl="2" indent="-342900">
              <a:buFont typeface="Arial" panose="020B0604020202020204" pitchFamily="34" charset="0"/>
              <a:buChar char="•"/>
            </a:pPr>
            <a:r>
              <a:rPr lang="en-US" sz="2000" dirty="0"/>
              <a:t>MINOR: New features</a:t>
            </a:r>
          </a:p>
          <a:p>
            <a:pPr lvl="3"/>
            <a:r>
              <a:rPr lang="en-US" sz="2000" dirty="0"/>
              <a:t>Safe to update</a:t>
            </a:r>
          </a:p>
          <a:p>
            <a:pPr marL="1257300" lvl="2" indent="-342900">
              <a:buFont typeface="Arial" panose="020B0604020202020204" pitchFamily="34" charset="0"/>
              <a:buChar char="•"/>
            </a:pPr>
            <a:r>
              <a:rPr lang="en-US" sz="2000" dirty="0"/>
              <a:t>PATCH: Bugfixes</a:t>
            </a:r>
          </a:p>
          <a:p>
            <a:pPr lvl="3"/>
            <a:r>
              <a:rPr lang="en-US" sz="2000" dirty="0"/>
              <a:t>Must update</a:t>
            </a:r>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15092801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The good, the bad and the ugly about </a:t>
            </a:r>
            <a:r>
              <a:rPr lang="en-US" sz="2400" b="1" dirty="0" err="1"/>
              <a:t>SemVer</a:t>
            </a:r>
            <a:r>
              <a:rPr lang="en-US" sz="2400" b="1" dirty="0"/>
              <a:t>.</a:t>
            </a:r>
          </a:p>
          <a:p>
            <a:endParaRPr lang="en-US" sz="2000" dirty="0"/>
          </a:p>
          <a:p>
            <a:r>
              <a:rPr lang="en-US" sz="2000" dirty="0"/>
              <a:t>The bad:</a:t>
            </a:r>
          </a:p>
          <a:p>
            <a:pPr marL="800100" lvl="1" indent="-342900">
              <a:buFont typeface="Arial" panose="020B0604020202020204" pitchFamily="34" charset="0"/>
              <a:buChar char="•"/>
            </a:pPr>
            <a:r>
              <a:rPr lang="en-US" sz="2000" dirty="0"/>
              <a:t>With rapid space of CD is difficult to follow MAJOR, MINOR and PATCH ordering. </a:t>
            </a:r>
          </a:p>
          <a:p>
            <a:pPr marL="800100" lvl="1" indent="-342900">
              <a:buFont typeface="Arial" panose="020B0604020202020204" pitchFamily="34" charset="0"/>
              <a:buChar char="•"/>
            </a:pPr>
            <a:r>
              <a:rPr lang="en-US" sz="2000" dirty="0"/>
              <a:t>It's assumes that every goes well and arrive on time.</a:t>
            </a:r>
          </a:p>
          <a:p>
            <a:pPr marL="800100" lvl="1" indent="-342900">
              <a:buFont typeface="Arial" panose="020B0604020202020204" pitchFamily="34" charset="0"/>
              <a:buChar char="•"/>
            </a:pPr>
            <a:r>
              <a:rPr lang="en-US" sz="2000" dirty="0"/>
              <a:t>It's only great once the product is done and tested.</a:t>
            </a:r>
          </a:p>
          <a:p>
            <a:pPr marL="800100" lvl="1" indent="-342900">
              <a:buFont typeface="Arial" panose="020B0604020202020204" pitchFamily="34" charset="0"/>
              <a:buChar char="•"/>
            </a:pPr>
            <a:endParaRPr lang="en-US" sz="2000" dirty="0"/>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9869222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The good, the bad and the ugly about </a:t>
            </a:r>
            <a:r>
              <a:rPr lang="en-US" sz="2400" b="1" dirty="0" err="1"/>
              <a:t>SemVer</a:t>
            </a:r>
            <a:r>
              <a:rPr lang="en-US" sz="2400" b="1" dirty="0"/>
              <a:t>.</a:t>
            </a:r>
          </a:p>
          <a:p>
            <a:endParaRPr lang="en-US" sz="2000" dirty="0"/>
          </a:p>
          <a:p>
            <a:r>
              <a:rPr lang="en-US" sz="2000" dirty="0"/>
              <a:t>The ugly:</a:t>
            </a:r>
          </a:p>
          <a:p>
            <a:pPr marL="800100" lvl="1" indent="-342900">
              <a:buFont typeface="Arial" panose="020B0604020202020204" pitchFamily="34" charset="0"/>
              <a:buChar char="•"/>
            </a:pPr>
            <a:r>
              <a:rPr lang="en-US" sz="2000" dirty="0"/>
              <a:t>Difficult to automate. </a:t>
            </a:r>
          </a:p>
          <a:p>
            <a:pPr marL="800100" lvl="1" indent="-342900">
              <a:buFont typeface="Arial" panose="020B0604020202020204" pitchFamily="34" charset="0"/>
              <a:buChar char="•"/>
            </a:pPr>
            <a:r>
              <a:rPr lang="en-US" sz="2000" dirty="0"/>
              <a:t>Need a lots manual intervention.</a:t>
            </a:r>
          </a:p>
          <a:p>
            <a:pPr marL="800100" lvl="1" indent="-342900">
              <a:buFont typeface="Arial" panose="020B0604020202020204" pitchFamily="34" charset="0"/>
              <a:buChar char="•"/>
            </a:pPr>
            <a:r>
              <a:rPr lang="en-US" sz="2000" dirty="0"/>
              <a:t>With </a:t>
            </a:r>
            <a:r>
              <a:rPr lang="en-US" sz="2000" dirty="0" smtClean="0"/>
              <a:t>things like  </a:t>
            </a:r>
            <a:r>
              <a:rPr lang="en-US" sz="2000" dirty="0"/>
              <a:t>versioning of </a:t>
            </a:r>
            <a:r>
              <a:rPr lang="en-US" sz="2000" dirty="0" smtClean="0"/>
              <a:t>things API</a:t>
            </a:r>
            <a:r>
              <a:rPr lang="en-US" sz="2000" dirty="0"/>
              <a:t>, the MAJOR and MINOR doesn't mean anything for artifacts version.</a:t>
            </a:r>
          </a:p>
          <a:p>
            <a:pPr marL="800100" lvl="1" indent="-342900">
              <a:buFont typeface="Arial" panose="020B0604020202020204" pitchFamily="34" charset="0"/>
              <a:buChar char="•"/>
            </a:pPr>
            <a:r>
              <a:rPr lang="en-US" sz="2000" dirty="0"/>
              <a:t>You can always put the major version in the product name. Ex: X11, </a:t>
            </a:r>
            <a:r>
              <a:rPr lang="en-US" sz="2000" dirty="0" smtClean="0"/>
              <a:t>Oracle12c and C</a:t>
            </a:r>
            <a:endParaRPr lang="en-US" sz="2000" dirty="0"/>
          </a:p>
          <a:p>
            <a:pPr marL="800100" lvl="1" indent="-342900">
              <a:buFont typeface="Arial" panose="020B0604020202020204" pitchFamily="34" charset="0"/>
              <a:buChar char="•"/>
            </a:pPr>
            <a:endParaRPr lang="en-US" sz="2000" dirty="0"/>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28347880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9" name="Google Shape;69;p15"/>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7434"/>
            <a:ext cx="9173002" cy="5143500"/>
          </a:xfrm>
          <a:prstGeom prst="rect">
            <a:avLst/>
          </a:prstGeom>
          <a:noFill/>
          <a:ln>
            <a:noFill/>
          </a:ln>
        </p:spPr>
      </p:pic>
      <p:sp>
        <p:nvSpPr>
          <p:cNvPr id="70" name="Google Shape;70;p15"/>
          <p:cNvSpPr txBox="1"/>
          <p:nvPr>
            <p:custDataLst>
              <p:tags r:id="rId2"/>
            </p:custDataLst>
          </p:nvPr>
        </p:nvSpPr>
        <p:spPr>
          <a:xfrm>
            <a:off x="739250" y="903600"/>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Disclaimer</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1673942"/>
            <a:ext cx="7729500" cy="2514383"/>
          </a:xfrm>
          <a:prstGeom prst="rect">
            <a:avLst/>
          </a:prstGeom>
          <a:noFill/>
          <a:ln>
            <a:noFill/>
          </a:ln>
        </p:spPr>
        <p:txBody>
          <a:bodyPr spcFirstLastPara="1" wrap="square" lIns="91425" tIns="91425" rIns="91425" bIns="91425" anchor="t" anchorCtr="0">
            <a:noAutofit/>
          </a:bodyPr>
          <a:lstStyle/>
          <a:p>
            <a:pPr lvl="0">
              <a:lnSpc>
                <a:spcPct val="110000"/>
              </a:lnSpc>
              <a:spcBef>
                <a:spcPts val="600"/>
              </a:spcBef>
              <a:spcAft>
                <a:spcPts val="200"/>
              </a:spcAft>
            </a:pPr>
            <a:r>
              <a:rPr lang="en-US" sz="2200" dirty="0">
                <a:solidFill>
                  <a:schemeClr val="lt1"/>
                </a:solidFill>
                <a:latin typeface="Raleway Medium"/>
                <a:ea typeface="Raleway Medium"/>
                <a:cs typeface="Raleway Medium"/>
                <a:sym typeface="Raleway Medium"/>
              </a:rPr>
              <a:t>While this session is mainly based on work done for various employers and my contemporary observations, this session will focus on my personal opinions.  As such, material herein is not necessarily representative of my present or my previous employers' opinion. </a:t>
            </a:r>
            <a:endParaRPr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9804056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A </a:t>
            </a:r>
            <a:r>
              <a:rPr lang="en-US" sz="2400" b="1" dirty="0" smtClean="0"/>
              <a:t>solution </a:t>
            </a:r>
            <a:r>
              <a:rPr lang="en-US" sz="2400" b="1" dirty="0"/>
              <a:t>the YMX.</a:t>
            </a:r>
          </a:p>
          <a:p>
            <a:pPr marL="342900" indent="-342900">
              <a:buFont typeface="Arial" panose="020B0604020202020204" pitchFamily="34" charset="0"/>
              <a:buChar char="•"/>
            </a:pPr>
            <a:r>
              <a:rPr lang="en-US" sz="2000" dirty="0" smtClean="0"/>
              <a:t>Inspired on Docker’s versioning scheme </a:t>
            </a:r>
            <a:endParaRPr lang="en-US" sz="2000" dirty="0"/>
          </a:p>
          <a:p>
            <a:pPr marL="285750" indent="-285750">
              <a:buFont typeface="Arial" panose="020B0604020202020204" pitchFamily="34" charset="0"/>
              <a:buChar char="•"/>
            </a:pPr>
            <a:r>
              <a:rPr lang="en-CA" b="1" dirty="0"/>
              <a:t>RELEASE version for </a:t>
            </a:r>
            <a:r>
              <a:rPr lang="en-CA" b="1" i="1" u="sng" dirty="0"/>
              <a:t>master</a:t>
            </a:r>
            <a:r>
              <a:rPr lang="en-CA" b="1" dirty="0"/>
              <a:t> branch</a:t>
            </a:r>
            <a:r>
              <a:rPr lang="en-CA" b="1" dirty="0" smtClean="0"/>
              <a:t>: YY.M.N</a:t>
            </a:r>
          </a:p>
          <a:p>
            <a:pPr lvl="1"/>
            <a:r>
              <a:rPr lang="en-CA" dirty="0" smtClean="0"/>
              <a:t>18.1.9</a:t>
            </a:r>
          </a:p>
          <a:p>
            <a:pPr marL="285750" indent="-285750">
              <a:buFont typeface="Arial" panose="020B0604020202020204" pitchFamily="34" charset="0"/>
              <a:buChar char="•"/>
            </a:pPr>
            <a:r>
              <a:rPr lang="en-CA" b="1" dirty="0"/>
              <a:t>RELEASE CANDIDATE Version for release/ and </a:t>
            </a:r>
            <a:r>
              <a:rPr lang="en-CA" b="1" dirty="0" err="1"/>
              <a:t>hotfixe</a:t>
            </a:r>
            <a:r>
              <a:rPr lang="en-CA" b="1" dirty="0"/>
              <a:t>/ branch: YY.M.N-</a:t>
            </a:r>
            <a:r>
              <a:rPr lang="en-CA" b="1" dirty="0" err="1"/>
              <a:t>rcX</a:t>
            </a:r>
            <a:r>
              <a:rPr lang="en-CA" b="1" dirty="0"/>
              <a:t> </a:t>
            </a:r>
          </a:p>
          <a:p>
            <a:pPr lvl="1"/>
            <a:r>
              <a:rPr lang="en-CA" dirty="0" smtClean="0"/>
              <a:t>18.1.9-rc 18.3.2-rc4</a:t>
            </a:r>
          </a:p>
          <a:p>
            <a:pPr marL="285750" indent="-285750">
              <a:buFont typeface="Arial" panose="020B0604020202020204" pitchFamily="34" charset="0"/>
              <a:buChar char="•"/>
            </a:pPr>
            <a:r>
              <a:rPr lang="en-CA" b="1" dirty="0"/>
              <a:t>ALPHA Version for feature/ branch: YY.M.N-alpha-DD-</a:t>
            </a:r>
            <a:r>
              <a:rPr lang="en-CA" b="1" dirty="0" err="1"/>
              <a:t>hhhhhhh</a:t>
            </a:r>
            <a:endParaRPr lang="en-CA" b="1" dirty="0"/>
          </a:p>
          <a:p>
            <a:pPr lvl="1"/>
            <a:r>
              <a:rPr lang="en-CA" dirty="0"/>
              <a:t>18.3.3-alpha-08-df81230  </a:t>
            </a:r>
            <a:r>
              <a:rPr lang="en-CA" dirty="0" smtClean="0"/>
              <a:t>for the commit </a:t>
            </a:r>
            <a:r>
              <a:rPr lang="en-CA" dirty="0"/>
              <a:t>done the Mars 8th 2018 in preparation for third release in Mars 2018</a:t>
            </a:r>
            <a:endParaRPr lang="en-CA" dirty="0" smtClean="0"/>
          </a:p>
          <a:p>
            <a:pPr lvl="1"/>
            <a:endParaRPr lang="en-CA" dirty="0"/>
          </a:p>
          <a:p>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
        <p:nvSpPr>
          <p:cNvPr id="4"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smtClean="0">
                <a:ln>
                  <a:noFill/>
                </a:ln>
                <a:solidFill>
                  <a:srgbClr val="172B4D"/>
                </a:solidFill>
                <a:effectLst/>
                <a:latin typeface="Segoe UI" panose="020B0502040204020203" pitchFamily="34" charset="0"/>
                <a:cs typeface="Segoe UI" panose="020B0502040204020203" pitchFamily="34" charset="0"/>
              </a:rPr>
              <a:t>RELEASE CANDIDATE Version for </a:t>
            </a:r>
            <a:r>
              <a:rPr kumimoji="0" lang="en-US" altLang="en-US" sz="1200" b="1" i="1" u="sng" strike="noStrike" cap="none" normalizeH="0" baseline="0" smtClean="0">
                <a:ln>
                  <a:noFill/>
                </a:ln>
                <a:solidFill>
                  <a:srgbClr val="172B4D"/>
                </a:solidFill>
                <a:effectLst/>
                <a:latin typeface="Segoe UI" panose="020B0502040204020203" pitchFamily="34" charset="0"/>
                <a:cs typeface="Segoe UI" panose="020B0502040204020203" pitchFamily="34" charset="0"/>
              </a:rPr>
              <a:t>release/</a:t>
            </a:r>
            <a:r>
              <a:rPr kumimoji="0" lang="en-US" altLang="en-US" sz="1200" b="1" i="0" u="none" strike="noStrike" cap="none" normalizeH="0" baseline="0" smtClean="0">
                <a:ln>
                  <a:noFill/>
                </a:ln>
                <a:solidFill>
                  <a:srgbClr val="172B4D"/>
                </a:solidFill>
                <a:effectLst/>
                <a:latin typeface="Segoe UI" panose="020B0502040204020203" pitchFamily="34" charset="0"/>
                <a:cs typeface="Segoe UI" panose="020B0502040204020203" pitchFamily="34" charset="0"/>
              </a:rPr>
              <a:t> and </a:t>
            </a:r>
            <a:r>
              <a:rPr kumimoji="0" lang="en-US" altLang="en-US" sz="1200" b="1" i="1" u="sng" strike="noStrike" cap="none" normalizeH="0" baseline="0" smtClean="0">
                <a:ln>
                  <a:noFill/>
                </a:ln>
                <a:solidFill>
                  <a:srgbClr val="172B4D"/>
                </a:solidFill>
                <a:effectLst/>
                <a:latin typeface="Segoe UI" panose="020B0502040204020203" pitchFamily="34" charset="0"/>
                <a:cs typeface="Segoe UI" panose="020B0502040204020203" pitchFamily="34" charset="0"/>
              </a:rPr>
              <a:t>hotfixe/</a:t>
            </a:r>
            <a:r>
              <a:rPr kumimoji="0" lang="en-US" altLang="en-US" sz="1200" b="1" i="0" u="none" strike="noStrike" cap="none" normalizeH="0" baseline="0" smtClean="0">
                <a:ln>
                  <a:noFill/>
                </a:ln>
                <a:solidFill>
                  <a:srgbClr val="172B4D"/>
                </a:solidFill>
                <a:effectLst/>
                <a:latin typeface="Segoe UI" panose="020B0502040204020203" pitchFamily="34" charset="0"/>
                <a:cs typeface="Segoe UI" panose="020B0502040204020203" pitchFamily="34" charset="0"/>
              </a:rPr>
              <a:t> branch:</a:t>
            </a:r>
            <a:endParaRPr kumimoji="0" lang="en-US" altLang="en-US" sz="6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1" i="0" u="none" strike="noStrike" cap="none" normalizeH="0" baseline="0" smtClean="0">
                <a:ln>
                  <a:noFill/>
                </a:ln>
                <a:solidFill>
                  <a:srgbClr val="172B4D"/>
                </a:solidFill>
                <a:effectLst/>
                <a:latin typeface="Segoe UI" panose="020B0502040204020203" pitchFamily="34" charset="0"/>
                <a:cs typeface="Segoe UI" panose="020B0502040204020203" pitchFamily="34" charset="0"/>
              </a:rPr>
              <a:t>YY.M.N-rcX</a:t>
            </a:r>
            <a:r>
              <a:rPr kumimoji="0" lang="en-US" altLang="en-US" sz="1000" b="0" i="0" u="none" strike="noStrike" cap="none" normalizeH="0" baseline="0" smtClean="0">
                <a:ln>
                  <a:noFill/>
                </a:ln>
                <a:solidFill>
                  <a:srgbClr val="172B4D"/>
                </a:solidFill>
                <a:effectLst/>
                <a:latin typeface="Segoe UI" panose="020B0502040204020203" pitchFamily="34" charset="0"/>
                <a:cs typeface="Segoe UI" panose="020B0502040204020203" pitchFamily="34" charset="0"/>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25344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Standardize your </a:t>
            </a:r>
            <a:r>
              <a:rPr lang="en-US" sz="3000" b="1" dirty="0" smtClean="0">
                <a:solidFill>
                  <a:srgbClr val="F1C232"/>
                </a:solidFill>
                <a:latin typeface="Raleway"/>
                <a:ea typeface="Raleway"/>
                <a:cs typeface="Raleway"/>
                <a:sym typeface="Raleway"/>
              </a:rPr>
              <a:t>Workflow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smtClean="0"/>
              <a:t>Clean up and Enforce</a:t>
            </a:r>
            <a:endParaRPr lang="en-US" sz="2400" b="1" dirty="0"/>
          </a:p>
          <a:p>
            <a:pPr marL="342900" indent="-342900">
              <a:buFont typeface="Arial" panose="020B0604020202020204" pitchFamily="34" charset="0"/>
              <a:buChar char="•"/>
            </a:pPr>
            <a:r>
              <a:rPr lang="en-US" sz="2000" dirty="0"/>
              <a:t>Clean up all your </a:t>
            </a:r>
            <a:r>
              <a:rPr lang="en-US" sz="2000" dirty="0" smtClean="0"/>
              <a:t>repositories.</a:t>
            </a:r>
            <a:endParaRPr lang="en-US" sz="2000" dirty="0"/>
          </a:p>
          <a:p>
            <a:pPr marL="342900" indent="-342900">
              <a:buFont typeface="Arial" panose="020B0604020202020204" pitchFamily="34" charset="0"/>
              <a:buChar char="•"/>
            </a:pPr>
            <a:r>
              <a:rPr lang="en-US" sz="2000" dirty="0"/>
              <a:t>By doing a </a:t>
            </a:r>
            <a:r>
              <a:rPr lang="en-US" sz="2000" dirty="0" smtClean="0"/>
              <a:t>clean-up</a:t>
            </a:r>
            <a:r>
              <a:rPr lang="en-US" sz="2000" dirty="0"/>
              <a:t>, </a:t>
            </a:r>
            <a:r>
              <a:rPr lang="en-US" sz="2000" dirty="0" smtClean="0"/>
              <a:t>it is the </a:t>
            </a:r>
            <a:r>
              <a:rPr lang="en-US" sz="2000" dirty="0"/>
              <a:t>right time to introduce new </a:t>
            </a:r>
            <a:r>
              <a:rPr lang="en-US" sz="2000" dirty="0" smtClean="0"/>
              <a:t>tools and processes.</a:t>
            </a:r>
          </a:p>
          <a:p>
            <a:pPr marL="342900" indent="-342900">
              <a:buFont typeface="Arial" panose="020B0604020202020204" pitchFamily="34" charset="0"/>
              <a:buChar char="•"/>
            </a:pPr>
            <a:r>
              <a:rPr lang="en-US" sz="2000" dirty="0" smtClean="0"/>
              <a:t>Train your team to use new tools and teach them how to apply your workflow and demonstrate why.</a:t>
            </a:r>
          </a:p>
          <a:p>
            <a:pPr marL="342900" indent="-342900">
              <a:buFont typeface="Arial" panose="020B0604020202020204" pitchFamily="34" charset="0"/>
              <a:buChar char="•"/>
            </a:pPr>
            <a:r>
              <a:rPr lang="en-US" sz="2000" dirty="0"/>
              <a:t>E</a:t>
            </a:r>
            <a:r>
              <a:rPr lang="en-US" sz="2000" dirty="0" smtClean="0"/>
              <a:t>nforce workflow progressively by applying it, with a small group of team members and target applications.</a:t>
            </a:r>
          </a:p>
          <a:p>
            <a:r>
              <a:rPr lang="en-US" sz="2000" dirty="0" smtClean="0"/>
              <a:t> </a:t>
            </a:r>
            <a:endParaRPr lang="en-US" sz="2000" dirty="0"/>
          </a:p>
          <a:p>
            <a:endParaRPr lang="en-US" sz="2400" b="1" dirty="0"/>
          </a:p>
          <a:p>
            <a:endParaRPr lang="en-US" sz="2400" b="1" dirty="0"/>
          </a:p>
          <a:p>
            <a:endParaRPr lang="en-US" sz="2400" b="1" dirty="0">
              <a:solidFill>
                <a:srgbClr val="FF0000"/>
              </a:solidFill>
            </a:endParaRPr>
          </a:p>
          <a:p>
            <a:pPr marL="342900" indent="-342900">
              <a:buFont typeface="Arial" panose="020B0604020202020204" pitchFamily="34" charset="0"/>
              <a:buChar char="•"/>
            </a:pPr>
            <a:endParaRPr lang="en-US" sz="2000" dirty="0"/>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7596159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Jenkins 2</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342900" indent="-342900">
              <a:buFont typeface="Arial" panose="020B0604020202020204" pitchFamily="34" charset="0"/>
              <a:buChar char="•"/>
            </a:pPr>
            <a:r>
              <a:rPr lang="en-US" sz="2200" dirty="0"/>
              <a:t>Pipeline as a code.</a:t>
            </a:r>
          </a:p>
          <a:p>
            <a:pPr marL="342900" indent="-342900">
              <a:buFont typeface="Arial" panose="020B0604020202020204" pitchFamily="34" charset="0"/>
              <a:buChar char="•"/>
            </a:pPr>
            <a:r>
              <a:rPr lang="en-US" sz="2200" dirty="0"/>
              <a:t>Create your own Shared Libraries.</a:t>
            </a:r>
          </a:p>
          <a:p>
            <a:pPr marL="800100" lvl="1" indent="-342900">
              <a:buFont typeface="Arial" panose="020B0604020202020204" pitchFamily="34" charset="0"/>
              <a:buChar char="•"/>
            </a:pPr>
            <a:r>
              <a:rPr lang="en-US" sz="2200" dirty="0"/>
              <a:t>YMX automatic versioning.</a:t>
            </a:r>
          </a:p>
          <a:p>
            <a:pPr marL="342900" indent="-342900">
              <a:buFont typeface="Arial" panose="020B0604020202020204" pitchFamily="34" charset="0"/>
              <a:buChar char="•"/>
            </a:pPr>
            <a:r>
              <a:rPr lang="en-US" sz="2200" dirty="0"/>
              <a:t>&lt;Live demo&gt;</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11669163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Jenkins 2</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Pipeline as a code.</a:t>
            </a:r>
          </a:p>
          <a:p>
            <a:pPr marL="342900" lvl="0" indent="-342900">
              <a:lnSpc>
                <a:spcPct val="110000"/>
              </a:lnSpc>
              <a:spcBef>
                <a:spcPts val="600"/>
              </a:spcBef>
              <a:spcAft>
                <a:spcPts val="200"/>
              </a:spcAft>
              <a:buFont typeface="Arial" panose="020B0604020202020204" pitchFamily="34" charset="0"/>
              <a:buChar char="•"/>
            </a:pPr>
            <a:r>
              <a:rPr lang="en-US" i="1" dirty="0"/>
              <a:t>Pipeline as Code</a:t>
            </a:r>
            <a:r>
              <a:rPr lang="en-US" dirty="0"/>
              <a:t> describes a set of features that allow Jenkins users to define pipelined job processes with code, stored and versioned in a source repository. These features allow Jenkins to discover, manage, and run jobs for multiple source repositories and branches — eliminating the need for manual job creation and management.</a:t>
            </a:r>
          </a:p>
          <a:p>
            <a:pPr marL="342900" lvl="0" indent="-342900">
              <a:lnSpc>
                <a:spcPct val="110000"/>
              </a:lnSpc>
              <a:spcBef>
                <a:spcPts val="600"/>
              </a:spcBef>
              <a:spcAft>
                <a:spcPts val="200"/>
              </a:spcAft>
              <a:buFont typeface="Arial" panose="020B0604020202020204" pitchFamily="34" charset="0"/>
              <a:buChar char="•"/>
            </a:pPr>
            <a:r>
              <a:rPr lang="en-US" dirty="0">
                <a:sym typeface="Raleway Medium"/>
              </a:rPr>
              <a:t>To use Pipeline as Code, projects must contain a file named </a:t>
            </a:r>
            <a:r>
              <a:rPr lang="en-US" i="1" dirty="0" err="1">
                <a:sym typeface="Raleway Medium"/>
              </a:rPr>
              <a:t>Jenkinsfile</a:t>
            </a:r>
            <a:r>
              <a:rPr lang="en-US" dirty="0">
                <a:sym typeface="Raleway Medium"/>
              </a:rPr>
              <a:t> in the repository root, which contains a "Pipeline script</a:t>
            </a:r>
            <a:r>
              <a:rPr lang="en-US" sz="2200" dirty="0">
                <a:solidFill>
                  <a:schemeClr val="lt1"/>
                </a:solidFill>
                <a:latin typeface="Raleway Medium"/>
                <a:ea typeface="Raleway Medium"/>
                <a:cs typeface="Raleway Medium"/>
                <a:sym typeface="Raleway Medium"/>
              </a:rPr>
              <a:t>."</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5501020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Jenkins 2</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Create your own Shared Libraries.</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As Pipeline is adopted for more and more projects in an organization, common patterns are likely to emerge. Oftentimes it is useful to share parts of Pipelines between various projects to reduce redundancies and keep code "DRY".</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Pipeline has support for creating "Shared Libraries" which can be defined in external source control repositories and loaded into existing Pipelines</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13055062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7">
            <a:alphaModFix/>
            <a:extLst>
              <a:ext uri="{BEBA8EAE-BF5A-486C-A8C5-ECC9F3942E4B}">
                <a14:imgProps xmlns:a14="http://schemas.microsoft.com/office/drawing/2010/main">
                  <a14:imgLayer r:embed="rId8">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Jenkins 2</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Create your own Shared Libraries.</a:t>
            </a:r>
          </a:p>
          <a:p>
            <a:pPr marL="342900" lvl="0" indent="-342900">
              <a:lnSpc>
                <a:spcPct val="110000"/>
              </a:lnSpc>
              <a:spcBef>
                <a:spcPts val="600"/>
              </a:spcBef>
              <a:spcAft>
                <a:spcPts val="200"/>
              </a:spcAft>
              <a:buFont typeface="Arial" panose="020B0604020202020204" pitchFamily="34" charset="0"/>
              <a:buChar char="•"/>
            </a:pPr>
            <a:r>
              <a:rPr lang="en-US" dirty="0"/>
              <a:t>Declarative Pipeline</a:t>
            </a:r>
          </a:p>
          <a:p>
            <a:pPr marL="342900" lvl="0" indent="-342900">
              <a:lnSpc>
                <a:spcPct val="110000"/>
              </a:lnSpc>
              <a:spcBef>
                <a:spcPts val="600"/>
              </a:spcBef>
              <a:spcAft>
                <a:spcPts val="200"/>
              </a:spcAft>
              <a:buFont typeface="Arial" panose="020B0604020202020204" pitchFamily="34" charset="0"/>
              <a:buChar char="•"/>
            </a:pPr>
            <a:r>
              <a:rPr lang="en-US" dirty="0"/>
              <a:t>Scripted Pipeline</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
        <p:nvSpPr>
          <p:cNvPr id="4" name="Rectangle 2">
            <a:extLst>
              <a:ext uri="{FF2B5EF4-FFF2-40B4-BE49-F238E27FC236}">
                <a16:creationId xmlns:a16="http://schemas.microsoft.com/office/drawing/2014/main" id="{105372C4-3ED1-42AC-9681-199D6A50187A}"/>
              </a:ext>
            </a:extLst>
          </p:cNvPr>
          <p:cNvSpPr>
            <a:spLocks noChangeArrowheads="1"/>
          </p:cNvSpPr>
          <p:nvPr>
            <p:custDataLst>
              <p:tags r:id="rId4"/>
            </p:custDataLst>
          </p:nvPr>
        </p:nvSpPr>
        <p:spPr bwMode="auto">
          <a:xfrm>
            <a:off x="808178" y="2280968"/>
            <a:ext cx="7692572" cy="2508379"/>
          </a:xfrm>
          <a:prstGeom prst="rect">
            <a:avLst/>
          </a:prstGeom>
          <a:solidFill>
            <a:srgbClr val="FAFAFA"/>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sz="2000" dirty="0">
                <a:solidFill>
                  <a:srgbClr val="292B2C"/>
                </a:solidFill>
                <a:latin typeface="lato"/>
              </a:rPr>
              <a:t>Directory structure</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92B2C"/>
                </a:solidFill>
                <a:effectLst/>
                <a:latin typeface="lato"/>
              </a:rPr>
              <a:t>The directory structure of a Shared Library repository is as follows:</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292B2C"/>
                </a:solidFill>
                <a:effectLst/>
                <a:latin typeface="Menlo"/>
              </a:rPr>
              <a:t>(root)</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a:t>
            </a:r>
            <a:r>
              <a:rPr kumimoji="0" lang="en-US" altLang="en-US" sz="1000" b="0" i="0" u="none" strike="noStrike" cap="none" normalizeH="0" baseline="0" dirty="0" err="1">
                <a:ln>
                  <a:noFill/>
                </a:ln>
                <a:solidFill>
                  <a:srgbClr val="292B2C"/>
                </a:solidFill>
                <a:effectLst/>
                <a:latin typeface="Menlo"/>
              </a:rPr>
              <a:t>src</a:t>
            </a:r>
            <a:r>
              <a:rPr kumimoji="0" lang="en-US" altLang="en-US" sz="1000" b="0" i="0" u="none" strike="noStrike" cap="none" normalizeH="0" baseline="0" dirty="0">
                <a:ln>
                  <a:noFill/>
                </a:ln>
                <a:solidFill>
                  <a:srgbClr val="292B2C"/>
                </a:solidFill>
                <a:effectLst/>
                <a:latin typeface="Menlo"/>
              </a:rPr>
              <a:t>                        </a:t>
            </a:r>
            <a:r>
              <a:rPr kumimoji="0" lang="en-US" altLang="en-US" sz="1000" b="0" i="0" u="none" strike="noStrike" cap="none" normalizeH="0" baseline="0" dirty="0" smtClean="0">
                <a:ln>
                  <a:noFill/>
                </a:ln>
                <a:solidFill>
                  <a:srgbClr val="292B2C"/>
                </a:solidFill>
                <a:effectLst/>
                <a:latin typeface="Menlo"/>
              </a:rPr>
              <a:t>	# </a:t>
            </a:r>
            <a:r>
              <a:rPr kumimoji="0" lang="en-US" altLang="en-US" sz="1000" b="0" i="0" u="none" strike="noStrike" cap="none" normalizeH="0" baseline="0" dirty="0">
                <a:ln>
                  <a:noFill/>
                </a:ln>
                <a:solidFill>
                  <a:srgbClr val="292B2C"/>
                </a:solidFill>
                <a:effectLst/>
                <a:latin typeface="Menlo"/>
              </a:rPr>
              <a:t>Groovy source files </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 org </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 foo</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 </a:t>
            </a:r>
            <a:r>
              <a:rPr kumimoji="0" lang="en-US" altLang="en-US" sz="1000" b="0" i="0" u="none" strike="noStrike" cap="none" normalizeH="0" baseline="0" dirty="0" err="1">
                <a:ln>
                  <a:noFill/>
                </a:ln>
                <a:solidFill>
                  <a:srgbClr val="292B2C"/>
                </a:solidFill>
                <a:effectLst/>
                <a:latin typeface="Menlo"/>
              </a:rPr>
              <a:t>Bar.groovy</a:t>
            </a:r>
            <a:r>
              <a:rPr kumimoji="0" lang="en-US" altLang="en-US" sz="1000" b="0" i="0" u="none" strike="noStrike" cap="none" normalizeH="0" baseline="0" dirty="0">
                <a:ln>
                  <a:noFill/>
                </a:ln>
                <a:solidFill>
                  <a:srgbClr val="292B2C"/>
                </a:solidFill>
                <a:effectLst/>
                <a:latin typeface="Menlo"/>
              </a:rPr>
              <a:t>                  </a:t>
            </a:r>
            <a:r>
              <a:rPr kumimoji="0" lang="en-US" altLang="en-US" sz="1000" b="0" i="0" u="none" strike="noStrike" cap="none" normalizeH="0" baseline="0" dirty="0" smtClean="0">
                <a:ln>
                  <a:noFill/>
                </a:ln>
                <a:solidFill>
                  <a:srgbClr val="292B2C"/>
                </a:solidFill>
                <a:effectLst/>
                <a:latin typeface="Menlo"/>
              </a:rPr>
              <a:t># </a:t>
            </a:r>
            <a:r>
              <a:rPr kumimoji="0" lang="en-US" altLang="en-US" sz="1000" b="0" i="0" u="none" strike="noStrike" cap="none" normalizeH="0" baseline="0" dirty="0">
                <a:ln>
                  <a:noFill/>
                </a:ln>
                <a:solidFill>
                  <a:srgbClr val="292B2C"/>
                </a:solidFill>
                <a:effectLst/>
                <a:latin typeface="Menlo"/>
              </a:rPr>
              <a:t>for </a:t>
            </a:r>
            <a:r>
              <a:rPr kumimoji="0" lang="en-US" altLang="en-US" sz="1000" b="0" i="0" u="none" strike="noStrike" cap="none" normalizeH="0" baseline="0" dirty="0" err="1">
                <a:ln>
                  <a:noFill/>
                </a:ln>
                <a:solidFill>
                  <a:srgbClr val="292B2C"/>
                </a:solidFill>
                <a:effectLst/>
                <a:latin typeface="Menlo"/>
              </a:rPr>
              <a:t>org.foo.Bar</a:t>
            </a:r>
            <a:r>
              <a:rPr kumimoji="0" lang="en-US" altLang="en-US" sz="1000" b="0" i="0" u="none" strike="noStrike" cap="none" normalizeH="0" baseline="0" dirty="0">
                <a:ln>
                  <a:noFill/>
                </a:ln>
                <a:solidFill>
                  <a:srgbClr val="292B2C"/>
                </a:solidFill>
                <a:effectLst/>
                <a:latin typeface="Menlo"/>
              </a:rPr>
              <a:t> class</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a:t>
            </a:r>
            <a:r>
              <a:rPr kumimoji="0" lang="en-US" altLang="en-US" sz="1000" b="0" i="0" u="none" strike="noStrike" cap="none" normalizeH="0" baseline="0" dirty="0" err="1">
                <a:ln>
                  <a:noFill/>
                </a:ln>
                <a:solidFill>
                  <a:srgbClr val="292B2C"/>
                </a:solidFill>
                <a:effectLst/>
                <a:latin typeface="Menlo"/>
              </a:rPr>
              <a:t>vars</a:t>
            </a:r>
            <a:r>
              <a:rPr kumimoji="0" lang="en-US" altLang="en-US" sz="1000" b="0" i="0" u="none" strike="noStrike" cap="none" normalizeH="0" baseline="0" dirty="0">
                <a:ln>
                  <a:noFill/>
                </a:ln>
                <a:solidFill>
                  <a:srgbClr val="292B2C"/>
                </a:solidFill>
                <a:effectLst/>
                <a:latin typeface="Menlo"/>
              </a:rPr>
              <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 </a:t>
            </a:r>
            <a:r>
              <a:rPr kumimoji="0" lang="en-US" altLang="en-US" sz="1000" b="0" i="0" u="none" strike="noStrike" cap="none" normalizeH="0" baseline="0" dirty="0" err="1">
                <a:ln>
                  <a:noFill/>
                </a:ln>
                <a:solidFill>
                  <a:srgbClr val="292B2C"/>
                </a:solidFill>
                <a:effectLst/>
                <a:latin typeface="Menlo"/>
              </a:rPr>
              <a:t>foo.groovy</a:t>
            </a:r>
            <a:r>
              <a:rPr kumimoji="0" lang="en-US" altLang="en-US" sz="1000" b="0" i="0" u="none" strike="noStrike" cap="none" normalizeH="0" baseline="0" dirty="0">
                <a:ln>
                  <a:noFill/>
                </a:ln>
                <a:solidFill>
                  <a:srgbClr val="292B2C"/>
                </a:solidFill>
                <a:effectLst/>
                <a:latin typeface="Menlo"/>
              </a:rPr>
              <a:t>                          </a:t>
            </a:r>
            <a:r>
              <a:rPr kumimoji="0" lang="en-US" altLang="en-US" sz="1000" b="0" i="0" u="none" strike="noStrike" cap="none" normalizeH="0" baseline="0" dirty="0" smtClean="0">
                <a:ln>
                  <a:noFill/>
                </a:ln>
                <a:solidFill>
                  <a:srgbClr val="292B2C"/>
                </a:solidFill>
                <a:effectLst/>
                <a:latin typeface="Menlo"/>
              </a:rPr>
              <a:t># </a:t>
            </a:r>
            <a:r>
              <a:rPr kumimoji="0" lang="en-US" altLang="en-US" sz="1000" b="0" i="0" u="none" strike="noStrike" cap="none" normalizeH="0" baseline="0" dirty="0">
                <a:ln>
                  <a:noFill/>
                </a:ln>
                <a:solidFill>
                  <a:srgbClr val="292B2C"/>
                </a:solidFill>
                <a:effectLst/>
                <a:latin typeface="Menlo"/>
              </a:rPr>
              <a:t>for global 'foo' variable</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 foo.txt                                 </a:t>
            </a:r>
            <a:r>
              <a:rPr kumimoji="0" lang="en-US" altLang="en-US" sz="1000" b="0" i="0" u="none" strike="noStrike" cap="none" normalizeH="0" baseline="0" dirty="0" smtClean="0">
                <a:ln>
                  <a:noFill/>
                </a:ln>
                <a:solidFill>
                  <a:srgbClr val="292B2C"/>
                </a:solidFill>
                <a:effectLst/>
                <a:latin typeface="Menlo"/>
              </a:rPr>
              <a:t># </a:t>
            </a:r>
            <a:r>
              <a:rPr kumimoji="0" lang="en-US" altLang="en-US" sz="1000" b="0" i="0" u="none" strike="noStrike" cap="none" normalizeH="0" baseline="0" dirty="0">
                <a:ln>
                  <a:noFill/>
                </a:ln>
                <a:solidFill>
                  <a:srgbClr val="292B2C"/>
                </a:solidFill>
                <a:effectLst/>
                <a:latin typeface="Menlo"/>
              </a:rPr>
              <a:t>help for 'foo' variable</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 </a:t>
            </a:r>
            <a:r>
              <a:rPr kumimoji="0" lang="en-US" altLang="en-US" sz="1000" b="0" i="0" u="none" strike="noStrike" cap="none" normalizeH="0" baseline="0" dirty="0" err="1">
                <a:ln>
                  <a:noFill/>
                </a:ln>
                <a:solidFill>
                  <a:srgbClr val="292B2C"/>
                </a:solidFill>
                <a:effectLst/>
                <a:latin typeface="Menlo"/>
              </a:rPr>
              <a:t>bar.groovy</a:t>
            </a:r>
            <a:r>
              <a:rPr kumimoji="0" lang="en-US" altLang="en-US" sz="1000" b="0" i="0" u="none" strike="noStrike" cap="none" normalizeH="0" baseline="0" dirty="0">
                <a:ln>
                  <a:noFill/>
                </a:ln>
                <a:solidFill>
                  <a:srgbClr val="292B2C"/>
                </a:solidFill>
                <a:effectLst/>
                <a:latin typeface="Menlo"/>
              </a:rPr>
              <a:t>	</a:t>
            </a:r>
            <a:r>
              <a:rPr kumimoji="0" lang="en-US" altLang="en-US" sz="1000" b="0" i="0" u="none" strike="noStrike" cap="none" normalizeH="0" baseline="0" dirty="0" smtClean="0">
                <a:ln>
                  <a:noFill/>
                </a:ln>
                <a:solidFill>
                  <a:srgbClr val="292B2C"/>
                </a:solidFill>
                <a:effectLst/>
                <a:latin typeface="Menlo"/>
              </a:rPr>
              <a:t># </a:t>
            </a:r>
            <a:r>
              <a:rPr kumimoji="0" lang="en-US" altLang="en-US" sz="1000" b="0" i="0" u="none" strike="noStrike" cap="none" normalizeH="0" baseline="0" dirty="0">
                <a:ln>
                  <a:noFill/>
                </a:ln>
                <a:solidFill>
                  <a:srgbClr val="292B2C"/>
                </a:solidFill>
                <a:effectLst/>
                <a:latin typeface="Menlo"/>
              </a:rPr>
              <a:t>bar custom step, call def call()</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resources </a:t>
            </a:r>
            <a:r>
              <a:rPr kumimoji="0" lang="en-US" altLang="en-US" sz="1000" b="0" i="0" u="none" strike="noStrike" cap="none" normalizeH="0" baseline="0" dirty="0" smtClean="0">
                <a:ln>
                  <a:noFill/>
                </a:ln>
                <a:solidFill>
                  <a:srgbClr val="292B2C"/>
                </a:solidFill>
                <a:effectLst/>
                <a:latin typeface="Menlo"/>
              </a:rPr>
              <a:t>		# </a:t>
            </a:r>
            <a:r>
              <a:rPr kumimoji="0" lang="en-US" altLang="en-US" sz="1000" b="0" i="0" u="none" strike="noStrike" cap="none" normalizeH="0" baseline="0" dirty="0">
                <a:ln>
                  <a:noFill/>
                </a:ln>
                <a:solidFill>
                  <a:srgbClr val="292B2C"/>
                </a:solidFill>
                <a:effectLst/>
                <a:latin typeface="Menlo"/>
              </a:rPr>
              <a:t>resource files (external libraries only)</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 org</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 foo</a:t>
            </a:r>
            <a:br>
              <a:rPr kumimoji="0" lang="en-US" altLang="en-US" sz="1000" b="0" i="0" u="none" strike="noStrike" cap="none" normalizeH="0" baseline="0" dirty="0">
                <a:ln>
                  <a:noFill/>
                </a:ln>
                <a:solidFill>
                  <a:srgbClr val="292B2C"/>
                </a:solidFill>
                <a:effectLst/>
                <a:latin typeface="Menlo"/>
              </a:rPr>
            </a:br>
            <a:r>
              <a:rPr kumimoji="0" lang="en-US" altLang="en-US" sz="1000" b="0" i="0" u="none" strike="noStrike" cap="none" normalizeH="0" baseline="0" dirty="0">
                <a:ln>
                  <a:noFill/>
                </a:ln>
                <a:solidFill>
                  <a:srgbClr val="292B2C"/>
                </a:solidFill>
                <a:effectLst/>
                <a:latin typeface="Menlo"/>
              </a:rPr>
              <a:t> |             +- </a:t>
            </a:r>
            <a:r>
              <a:rPr kumimoji="0" lang="en-US" altLang="en-US" sz="1000" b="0" i="0" u="none" strike="noStrike" cap="none" normalizeH="0" baseline="0" dirty="0" err="1">
                <a:ln>
                  <a:noFill/>
                </a:ln>
                <a:solidFill>
                  <a:srgbClr val="292B2C"/>
                </a:solidFill>
                <a:effectLst/>
                <a:latin typeface="Menlo"/>
              </a:rPr>
              <a:t>bar.json</a:t>
            </a:r>
            <a:r>
              <a:rPr kumimoji="0" lang="en-US" altLang="en-US" sz="1000" b="0" i="0" u="none" strike="noStrike" cap="none" normalizeH="0" baseline="0" dirty="0">
                <a:ln>
                  <a:noFill/>
                </a:ln>
                <a:solidFill>
                  <a:srgbClr val="292B2C"/>
                </a:solidFill>
                <a:effectLst/>
                <a:latin typeface="Menlo"/>
              </a:rPr>
              <a:t> </a:t>
            </a:r>
            <a:r>
              <a:rPr kumimoji="0" lang="en-US" altLang="en-US" sz="1000" b="0" i="0" u="none" strike="noStrike" cap="none" normalizeH="0" baseline="0" dirty="0" smtClean="0">
                <a:ln>
                  <a:noFill/>
                </a:ln>
                <a:solidFill>
                  <a:srgbClr val="292B2C"/>
                </a:solidFill>
                <a:effectLst/>
                <a:latin typeface="Menlo"/>
              </a:rPr>
              <a:t>	# </a:t>
            </a:r>
            <a:r>
              <a:rPr kumimoji="0" lang="en-US" altLang="en-US" sz="1000" b="0" i="0" u="none" strike="noStrike" cap="none" normalizeH="0" baseline="0" dirty="0">
                <a:ln>
                  <a:noFill/>
                </a:ln>
                <a:solidFill>
                  <a:srgbClr val="292B2C"/>
                </a:solidFill>
                <a:effectLst/>
                <a:latin typeface="Menlo"/>
              </a:rPr>
              <a:t>static helper data for </a:t>
            </a:r>
            <a:r>
              <a:rPr kumimoji="0" lang="en-US" altLang="en-US" sz="1000" b="0" i="0" u="none" strike="noStrike" cap="none" normalizeH="0" baseline="0" dirty="0" err="1">
                <a:ln>
                  <a:noFill/>
                </a:ln>
                <a:solidFill>
                  <a:srgbClr val="292B2C"/>
                </a:solidFill>
                <a:effectLst/>
                <a:latin typeface="Menlo"/>
              </a:rPr>
              <a:t>org.foo.Bar</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647410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Jenkins 2</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smtClean="0"/>
              <a:t>&lt;Live demo&gt;</a:t>
            </a:r>
          </a:p>
          <a:p>
            <a:endParaRPr lang="en-US" sz="2400" b="1"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16046880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Sonatype</a:t>
            </a:r>
            <a:r>
              <a:rPr lang="en-US" sz="3000" b="1" dirty="0">
                <a:solidFill>
                  <a:srgbClr val="F1C232"/>
                </a:solidFill>
                <a:latin typeface="Raleway"/>
                <a:ea typeface="Raleway"/>
                <a:cs typeface="Raleway"/>
                <a:sym typeface="Raleway"/>
              </a:rPr>
              <a:t> Nexus</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342900" indent="-342900">
              <a:buFont typeface="Arial" panose="020B0604020202020204" pitchFamily="34" charset="0"/>
              <a:buChar char="•"/>
            </a:pPr>
            <a:r>
              <a:rPr lang="en-US" sz="2200" dirty="0"/>
              <a:t>Nexus introduction.</a:t>
            </a:r>
          </a:p>
          <a:p>
            <a:pPr marL="342900" indent="-342900">
              <a:buFont typeface="Arial" panose="020B0604020202020204" pitchFamily="34" charset="0"/>
              <a:buChar char="•"/>
            </a:pPr>
            <a:r>
              <a:rPr lang="en-US" sz="2200" dirty="0"/>
              <a:t>Consideration for Chocolatey.</a:t>
            </a:r>
          </a:p>
          <a:p>
            <a:pPr marL="342900" indent="-342900">
              <a:buFont typeface="Arial" panose="020B0604020202020204" pitchFamily="34" charset="0"/>
              <a:buChar char="•"/>
            </a:pPr>
            <a:r>
              <a:rPr lang="en-US" sz="2200" dirty="0"/>
              <a:t>&lt;Live demo&gt;</a:t>
            </a:r>
          </a:p>
          <a:p>
            <a:pPr marL="342900" indent="-34290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166292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Sonatype</a:t>
            </a:r>
            <a:r>
              <a:rPr lang="en-US" sz="3000" b="1" dirty="0">
                <a:solidFill>
                  <a:srgbClr val="F1C232"/>
                </a:solidFill>
                <a:latin typeface="Raleway"/>
                <a:ea typeface="Raleway"/>
                <a:cs typeface="Raleway"/>
                <a:sym typeface="Raleway"/>
              </a:rPr>
              <a:t> Nexus</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Nexus </a:t>
            </a:r>
            <a:r>
              <a:rPr lang="en-US" sz="2400" b="1" dirty="0" err="1"/>
              <a:t>Reposory</a:t>
            </a:r>
            <a:r>
              <a:rPr lang="en-US" sz="2400" b="1" dirty="0"/>
              <a:t> Manager introduction</a:t>
            </a:r>
          </a:p>
          <a:p>
            <a:pPr marL="342900" indent="-342900">
              <a:buFont typeface="Arial" panose="020B0604020202020204" pitchFamily="34" charset="0"/>
              <a:buChar char="•"/>
            </a:pPr>
            <a:r>
              <a:rPr lang="en-US" sz="2200" dirty="0"/>
              <a:t>Universal package </a:t>
            </a:r>
            <a:r>
              <a:rPr lang="en-US" sz="2200" dirty="0" smtClean="0"/>
              <a:t>manager</a:t>
            </a:r>
          </a:p>
          <a:p>
            <a:pPr lvl="1"/>
            <a:r>
              <a:rPr lang="en-CA" i="1" dirty="0" smtClean="0"/>
              <a:t>That give us </a:t>
            </a:r>
            <a:r>
              <a:rPr lang="en-CA" i="1" dirty="0"/>
              <a:t>the ability to apply security and compliance metrics across all artifact types. Universal package managers have been referred to as being at the center of a DevOps </a:t>
            </a:r>
            <a:r>
              <a:rPr lang="en-CA" i="1" dirty="0" smtClean="0"/>
              <a:t>toolchain</a:t>
            </a:r>
          </a:p>
          <a:p>
            <a:pPr marL="342900" indent="-342900">
              <a:buFont typeface="Arial" panose="020B0604020202020204" pitchFamily="34" charset="0"/>
              <a:buChar char="•"/>
            </a:pPr>
            <a:r>
              <a:rPr lang="en-CA" sz="2200" dirty="0" smtClean="0"/>
              <a:t>Nexus </a:t>
            </a:r>
            <a:r>
              <a:rPr lang="en-CA" sz="2200" dirty="0"/>
              <a:t>Repository </a:t>
            </a:r>
            <a:r>
              <a:rPr lang="en-CA" sz="2200" dirty="0" smtClean="0"/>
              <a:t>OSS 3.xx, supports those formats:</a:t>
            </a:r>
          </a:p>
          <a:p>
            <a:pPr lvl="1"/>
            <a:r>
              <a:rPr lang="en-CA" i="1" dirty="0"/>
              <a:t>APT, Composer, Conan, CPAN, Docker, ELPA, Git LFS, Helm, Maven, </a:t>
            </a:r>
            <a:r>
              <a:rPr lang="en-CA" i="1" dirty="0" err="1"/>
              <a:t>npm</a:t>
            </a:r>
            <a:r>
              <a:rPr lang="en-CA" i="1" dirty="0"/>
              <a:t>, </a:t>
            </a:r>
            <a:r>
              <a:rPr lang="en-CA" i="1" dirty="0" err="1"/>
              <a:t>NuGet</a:t>
            </a:r>
            <a:r>
              <a:rPr lang="en-CA" i="1" dirty="0"/>
              <a:t>, P2, </a:t>
            </a:r>
            <a:r>
              <a:rPr lang="en-CA" i="1" dirty="0" err="1"/>
              <a:t>PyPI</a:t>
            </a:r>
            <a:r>
              <a:rPr lang="en-CA" i="1" dirty="0"/>
              <a:t>, R, Raw, </a:t>
            </a:r>
            <a:r>
              <a:rPr lang="en-CA" i="1" dirty="0" err="1"/>
              <a:t>RubyGems</a:t>
            </a:r>
            <a:r>
              <a:rPr lang="en-CA" i="1" dirty="0"/>
              <a:t>, Yum</a:t>
            </a:r>
          </a:p>
          <a:p>
            <a:pPr marL="285750" indent="-285750">
              <a:buFont typeface="Arial" panose="020B0604020202020204" pitchFamily="34" charset="0"/>
              <a:buChar char="•"/>
            </a:pPr>
            <a:endParaRPr lang="en-US" i="1" dirty="0"/>
          </a:p>
          <a:p>
            <a:endParaRPr lang="en-US" sz="2400" b="1" dirty="0">
              <a:solidFill>
                <a:srgbClr val="FF0000"/>
              </a:solidFill>
            </a:endParaRPr>
          </a:p>
          <a:p>
            <a:pPr marL="342900" indent="-34290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77198404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Sonatype</a:t>
            </a:r>
            <a:r>
              <a:rPr lang="en-US" sz="3000" b="1" dirty="0">
                <a:solidFill>
                  <a:srgbClr val="F1C232"/>
                </a:solidFill>
                <a:latin typeface="Raleway"/>
                <a:ea typeface="Raleway"/>
                <a:cs typeface="Raleway"/>
                <a:sym typeface="Raleway"/>
              </a:rPr>
              <a:t> Nexus</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Consideration for Chocolatey.</a:t>
            </a:r>
          </a:p>
          <a:p>
            <a:pPr marL="342900" indent="-342900">
              <a:buFont typeface="Arial" panose="020B0604020202020204" pitchFamily="34" charset="0"/>
              <a:buChar char="•"/>
            </a:pPr>
            <a:r>
              <a:rPr lang="en-US" sz="2000" dirty="0">
                <a:solidFill>
                  <a:schemeClr val="lt1"/>
                </a:solidFill>
                <a:latin typeface="Raleway Medium"/>
                <a:ea typeface="Raleway Medium"/>
                <a:cs typeface="Raleway Medium"/>
              </a:rPr>
              <a:t>Don’t mix </a:t>
            </a:r>
            <a:r>
              <a:rPr lang="en-US" sz="2000" dirty="0" err="1">
                <a:solidFill>
                  <a:schemeClr val="lt1"/>
                </a:solidFill>
                <a:latin typeface="Raleway Medium"/>
                <a:ea typeface="Raleway Medium"/>
                <a:cs typeface="Raleway Medium"/>
              </a:rPr>
              <a:t>Nuget</a:t>
            </a:r>
            <a:r>
              <a:rPr lang="en-US" sz="2000" dirty="0">
                <a:solidFill>
                  <a:schemeClr val="lt1"/>
                </a:solidFill>
                <a:latin typeface="Raleway Medium"/>
                <a:ea typeface="Raleway Medium"/>
                <a:cs typeface="Raleway Medium"/>
              </a:rPr>
              <a:t> package with </a:t>
            </a:r>
            <a:r>
              <a:rPr lang="en-US" sz="2000" dirty="0" smtClean="0">
                <a:solidFill>
                  <a:schemeClr val="lt1"/>
                </a:solidFill>
                <a:latin typeface="Raleway Medium"/>
                <a:ea typeface="Raleway Medium"/>
                <a:cs typeface="Raleway Medium"/>
              </a:rPr>
              <a:t>Chocolatey package. </a:t>
            </a:r>
            <a:r>
              <a:rPr lang="en-US" sz="2000" dirty="0">
                <a:solidFill>
                  <a:schemeClr val="lt1"/>
                </a:solidFill>
                <a:latin typeface="Raleway Medium"/>
                <a:ea typeface="Raleway Medium"/>
                <a:cs typeface="Raleway Medium"/>
              </a:rPr>
              <a:t>Even if Chocolatey is based on the </a:t>
            </a:r>
            <a:r>
              <a:rPr lang="en-US" sz="2000" dirty="0" err="1">
                <a:solidFill>
                  <a:schemeClr val="lt1"/>
                </a:solidFill>
                <a:latin typeface="Raleway Medium"/>
                <a:ea typeface="Raleway Medium"/>
                <a:cs typeface="Raleway Medium"/>
              </a:rPr>
              <a:t>NuGet</a:t>
            </a:r>
            <a:r>
              <a:rPr lang="en-US" sz="2000" dirty="0">
                <a:solidFill>
                  <a:schemeClr val="lt1"/>
                </a:solidFill>
                <a:latin typeface="Raleway Medium"/>
                <a:ea typeface="Raleway Medium"/>
                <a:cs typeface="Raleway Medium"/>
              </a:rPr>
              <a:t> framework, it doesn’t mean that they are the same type of package.</a:t>
            </a:r>
          </a:p>
          <a:p>
            <a:pPr marL="342900" indent="-342900">
              <a:buFont typeface="Arial" panose="020B0604020202020204" pitchFamily="34" charset="0"/>
              <a:buChar char="•"/>
            </a:pPr>
            <a:r>
              <a:rPr lang="en-US" sz="2000" dirty="0">
                <a:solidFill>
                  <a:schemeClr val="lt1"/>
                </a:solidFill>
                <a:latin typeface="Raleway Medium"/>
                <a:ea typeface="Raleway Medium"/>
                <a:cs typeface="Raleway Medium"/>
              </a:rPr>
              <a:t>Separated in different repositories, depending </a:t>
            </a:r>
            <a:r>
              <a:rPr lang="en-US" sz="2000" dirty="0" smtClean="0">
                <a:solidFill>
                  <a:schemeClr val="lt1"/>
                </a:solidFill>
                <a:latin typeface="Raleway Medium"/>
                <a:ea typeface="Raleway Medium"/>
                <a:cs typeface="Raleway Medium"/>
              </a:rPr>
              <a:t>on the </a:t>
            </a:r>
            <a:r>
              <a:rPr lang="en-US" sz="2000" dirty="0">
                <a:solidFill>
                  <a:schemeClr val="lt1"/>
                </a:solidFill>
                <a:latin typeface="Raleway Medium"/>
                <a:ea typeface="Raleway Medium"/>
                <a:cs typeface="Raleway Medium"/>
              </a:rPr>
              <a:t>target. Users workstations, developer workstations, agents workstations, servers. You can also create separate </a:t>
            </a:r>
            <a:r>
              <a:rPr lang="en-US" sz="2000" dirty="0" smtClean="0">
                <a:solidFill>
                  <a:schemeClr val="lt1"/>
                </a:solidFill>
                <a:latin typeface="Raleway Medium"/>
                <a:ea typeface="Raleway Medium"/>
                <a:cs typeface="Raleway Medium"/>
              </a:rPr>
              <a:t>repositories </a:t>
            </a:r>
            <a:r>
              <a:rPr lang="en-US" sz="2000" dirty="0">
                <a:solidFill>
                  <a:schemeClr val="lt1"/>
                </a:solidFill>
                <a:latin typeface="Raleway Medium"/>
                <a:ea typeface="Raleway Medium"/>
                <a:cs typeface="Raleway Medium"/>
              </a:rPr>
              <a:t>for certain products. </a:t>
            </a:r>
          </a:p>
          <a:p>
            <a:endParaRPr lang="en-US" sz="2400" b="1" dirty="0"/>
          </a:p>
          <a:p>
            <a:endParaRPr lang="en-US" sz="2400" b="1" dirty="0"/>
          </a:p>
          <a:p>
            <a:endParaRPr lang="en-US" sz="2400" b="1"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27360942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 name="Google Shape;69;p15">
            <a:extLst>
              <a:ext uri="{FF2B5EF4-FFF2-40B4-BE49-F238E27FC236}">
                <a16:creationId xmlns:a16="http://schemas.microsoft.com/office/drawing/2014/main" id="{23F0F296-743D-44C9-9E06-6A8368EDBD8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Who am I</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lvl="0">
              <a:lnSpc>
                <a:spcPct val="110000"/>
              </a:lnSpc>
              <a:spcBef>
                <a:spcPts val="600"/>
              </a:spcBef>
              <a:spcAft>
                <a:spcPts val="200"/>
              </a:spcAft>
            </a:pPr>
            <a:r>
              <a:rPr lang="en-US" sz="2200" dirty="0">
                <a:solidFill>
                  <a:schemeClr val="lt1"/>
                </a:solidFill>
                <a:latin typeface="Raleway Medium"/>
                <a:ea typeface="Raleway Medium"/>
                <a:cs typeface="Raleway Medium"/>
                <a:sym typeface="Raleway Medium"/>
              </a:rPr>
              <a:t>Born in '73 and raised in Montreal, work and live in Toronto.</a:t>
            </a:r>
          </a:p>
          <a:p>
            <a:pPr lvl="0">
              <a:lnSpc>
                <a:spcPct val="110000"/>
              </a:lnSpc>
              <a:spcBef>
                <a:spcPts val="600"/>
              </a:spcBef>
              <a:spcAft>
                <a:spcPts val="200"/>
              </a:spcAft>
            </a:pPr>
            <a:r>
              <a:rPr lang="en-US" sz="2200" dirty="0">
                <a:solidFill>
                  <a:schemeClr val="lt1"/>
                </a:solidFill>
                <a:latin typeface="Raleway Medium"/>
                <a:ea typeface="Raleway Medium"/>
                <a:cs typeface="Raleway Medium"/>
                <a:sym typeface="Raleway Medium"/>
              </a:rPr>
              <a:t>About me:</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I disassembled (hum! Destroy) the family TV at 3 years old to understand where the images and sounds were coming from.</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I got my first programming contract at 16.</a:t>
            </a:r>
          </a:p>
          <a:p>
            <a:pPr marL="34290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rPr>
              <a:t>I practiced Agile before Agile, and DevOps before DevOps, and I think I am not alone.</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48245647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Sonatype</a:t>
            </a:r>
            <a:r>
              <a:rPr lang="en-US" sz="3000" b="1" dirty="0">
                <a:solidFill>
                  <a:srgbClr val="F1C232"/>
                </a:solidFill>
                <a:latin typeface="Raleway"/>
                <a:ea typeface="Raleway"/>
                <a:cs typeface="Raleway"/>
                <a:sym typeface="Raleway"/>
              </a:rPr>
              <a:t> Nexus</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smtClean="0"/>
              <a:t>&lt;Live demo&gt;</a:t>
            </a:r>
            <a:endParaRPr lang="en-US" sz="2400" b="1" dirty="0"/>
          </a:p>
          <a:p>
            <a:endParaRPr lang="en-US" sz="2400" b="1" dirty="0"/>
          </a:p>
          <a:p>
            <a:endParaRPr lang="en-US" sz="2400" b="1" dirty="0"/>
          </a:p>
          <a:p>
            <a:pPr marL="342900" indent="-34290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53183628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2200" dirty="0" smtClean="0"/>
              <a:t>Introducing </a:t>
            </a:r>
            <a:r>
              <a:rPr lang="en-US" sz="2200" dirty="0" err="1" smtClean="0"/>
              <a:t>SaltStack</a:t>
            </a:r>
            <a:endParaRPr lang="en-US" sz="2200" dirty="0"/>
          </a:p>
          <a:p>
            <a:pPr marL="742950" lvl="1" indent="-285750">
              <a:buFont typeface="Arial" panose="020B0604020202020204" pitchFamily="34" charset="0"/>
              <a:buChar char="•"/>
            </a:pPr>
            <a:r>
              <a:rPr lang="en-US" sz="2200" dirty="0"/>
              <a:t>Salt architecture</a:t>
            </a:r>
          </a:p>
          <a:p>
            <a:pPr marL="742950" lvl="1" indent="-285750">
              <a:buFont typeface="Arial" panose="020B0604020202020204" pitchFamily="34" charset="0"/>
              <a:buChar char="•"/>
            </a:pPr>
            <a:r>
              <a:rPr lang="en-US" sz="2200" dirty="0"/>
              <a:t>Execute remote </a:t>
            </a:r>
            <a:r>
              <a:rPr lang="en-US" sz="2200" dirty="0" smtClean="0"/>
              <a:t>or local command</a:t>
            </a:r>
          </a:p>
          <a:p>
            <a:pPr marL="742950" lvl="1" indent="-285750">
              <a:buFont typeface="Arial" panose="020B0604020202020204" pitchFamily="34" charset="0"/>
              <a:buChar char="•"/>
            </a:pPr>
            <a:r>
              <a:rPr lang="en-US" sz="2200" dirty="0" smtClean="0"/>
              <a:t>Salt </a:t>
            </a:r>
            <a:r>
              <a:rPr lang="en-US" sz="2200" dirty="0"/>
              <a:t>and Chocolatey.</a:t>
            </a:r>
          </a:p>
          <a:p>
            <a:pPr marL="742950" lvl="1" indent="-285750">
              <a:buFont typeface="Arial" panose="020B0604020202020204" pitchFamily="34" charset="0"/>
              <a:buChar char="•"/>
            </a:pPr>
            <a:r>
              <a:rPr lang="en-US" sz="2200" dirty="0" smtClean="0"/>
              <a:t>Defining </a:t>
            </a:r>
            <a:r>
              <a:rPr lang="en-US" sz="2200" dirty="0"/>
              <a:t>the desired States</a:t>
            </a:r>
          </a:p>
          <a:p>
            <a:pPr marL="742950" lvl="1" indent="-285750">
              <a:buFont typeface="Arial" panose="020B0604020202020204" pitchFamily="34" charset="0"/>
              <a:buChar char="•"/>
            </a:pPr>
            <a:r>
              <a:rPr lang="en-US" sz="2200" dirty="0"/>
              <a:t>Jinja2 and Pillars</a:t>
            </a:r>
          </a:p>
          <a:p>
            <a:pPr marL="285750" indent="-285750">
              <a:buFont typeface="Arial" panose="020B0604020202020204" pitchFamily="34" charset="0"/>
              <a:buChar char="•"/>
            </a:pPr>
            <a:r>
              <a:rPr lang="en-US" sz="2200" dirty="0" smtClean="0"/>
              <a:t>Live </a:t>
            </a:r>
            <a:r>
              <a:rPr lang="en-US" sz="2200" dirty="0"/>
              <a:t>demo.</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1015115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Introducing </a:t>
            </a:r>
            <a:r>
              <a:rPr lang="en-US" sz="2400" b="1" dirty="0" err="1"/>
              <a:t>SaltStack</a:t>
            </a:r>
            <a:endParaRPr lang="en-US" sz="2400" b="1" dirty="0"/>
          </a:p>
          <a:p>
            <a:pPr marL="342900" lvl="0" indent="-342900">
              <a:lnSpc>
                <a:spcPct val="110000"/>
              </a:lnSpc>
              <a:spcBef>
                <a:spcPts val="600"/>
              </a:spcBef>
              <a:spcAft>
                <a:spcPts val="200"/>
              </a:spcAft>
              <a:buFont typeface="Arial" panose="020B0604020202020204" pitchFamily="34" charset="0"/>
              <a:buChar char="•"/>
            </a:pPr>
            <a:r>
              <a:rPr lang="en-CA" sz="2200" dirty="0" smtClean="0">
                <a:solidFill>
                  <a:schemeClr val="lt1"/>
                </a:solidFill>
                <a:latin typeface="Raleway Medium"/>
                <a:ea typeface="Raleway Medium"/>
                <a:cs typeface="Raleway Medium"/>
                <a:sym typeface="Raleway Medium"/>
              </a:rPr>
              <a:t>Open-source </a:t>
            </a:r>
            <a:r>
              <a:rPr lang="en-CA" sz="2200" dirty="0">
                <a:solidFill>
                  <a:schemeClr val="lt1"/>
                </a:solidFill>
                <a:latin typeface="Raleway Medium"/>
                <a:ea typeface="Raleway Medium"/>
                <a:cs typeface="Raleway Medium"/>
                <a:sym typeface="Raleway Medium"/>
              </a:rPr>
              <a:t>configuration management software and remote execution </a:t>
            </a:r>
            <a:r>
              <a:rPr lang="en-CA" sz="2200" dirty="0" smtClean="0">
                <a:solidFill>
                  <a:schemeClr val="lt1"/>
                </a:solidFill>
                <a:latin typeface="Raleway Medium"/>
                <a:ea typeface="Raleway Medium"/>
                <a:cs typeface="Raleway Medium"/>
                <a:sym typeface="Raleway Medium"/>
              </a:rPr>
              <a:t>engine.</a:t>
            </a:r>
          </a:p>
          <a:p>
            <a:pPr marL="342900" indent="-342900">
              <a:lnSpc>
                <a:spcPct val="110000"/>
              </a:lnSpc>
              <a:spcBef>
                <a:spcPts val="600"/>
              </a:spcBef>
              <a:spcAft>
                <a:spcPts val="200"/>
              </a:spcAft>
              <a:buFont typeface="Arial" panose="020B0604020202020204" pitchFamily="34" charset="0"/>
              <a:buChar char="•"/>
            </a:pPr>
            <a:r>
              <a:rPr lang="en-CA" sz="2200" dirty="0">
                <a:solidFill>
                  <a:schemeClr val="lt1"/>
                </a:solidFill>
                <a:latin typeface="Raleway Medium"/>
                <a:ea typeface="Raleway Medium"/>
                <a:cs typeface="Raleway Medium"/>
                <a:sym typeface="Raleway Medium"/>
              </a:rPr>
              <a:t>Infrastructure as code</a:t>
            </a: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r>
              <a:rPr lang="en-CA" sz="2200" dirty="0" smtClean="0">
                <a:solidFill>
                  <a:schemeClr val="lt1"/>
                </a:solidFill>
                <a:latin typeface="Raleway Medium"/>
                <a:ea typeface="Raleway Medium"/>
                <a:cs typeface="Raleway Medium"/>
                <a:sym typeface="Raleway Medium"/>
              </a:rPr>
              <a:t>Python based</a:t>
            </a:r>
          </a:p>
          <a:p>
            <a:pPr marL="342900" lvl="0" indent="-342900">
              <a:lnSpc>
                <a:spcPct val="110000"/>
              </a:lnSpc>
              <a:spcBef>
                <a:spcPts val="600"/>
              </a:spcBef>
              <a:spcAft>
                <a:spcPts val="200"/>
              </a:spcAft>
              <a:buFont typeface="Arial" panose="020B0604020202020204" pitchFamily="34" charset="0"/>
              <a:buChar char="•"/>
            </a:pPr>
            <a:r>
              <a:rPr lang="en-CA" sz="2200" dirty="0">
                <a:solidFill>
                  <a:schemeClr val="lt1"/>
                </a:solidFill>
                <a:latin typeface="Raleway Medium"/>
                <a:ea typeface="Raleway Medium"/>
                <a:cs typeface="Raleway Medium"/>
                <a:sym typeface="Raleway Medium"/>
              </a:rPr>
              <a:t>Use asynchronous </a:t>
            </a:r>
            <a:r>
              <a:rPr lang="en-CA" sz="2200" dirty="0" smtClean="0">
                <a:solidFill>
                  <a:schemeClr val="lt1"/>
                </a:solidFill>
                <a:latin typeface="Raleway Medium"/>
                <a:ea typeface="Raleway Medium"/>
                <a:cs typeface="Raleway Medium"/>
                <a:sym typeface="Raleway Medium"/>
              </a:rPr>
              <a:t>messaging queue</a:t>
            </a:r>
          </a:p>
          <a:p>
            <a:pPr marL="342900" lvl="0" indent="-342900">
              <a:lnSpc>
                <a:spcPct val="110000"/>
              </a:lnSpc>
              <a:spcBef>
                <a:spcPts val="600"/>
              </a:spcBef>
              <a:spcAft>
                <a:spcPts val="200"/>
              </a:spcAft>
              <a:buFont typeface="Arial" panose="020B0604020202020204" pitchFamily="34" charset="0"/>
              <a:buChar char="•"/>
            </a:pPr>
            <a:r>
              <a:rPr lang="en-CA" sz="2200" dirty="0" smtClean="0">
                <a:solidFill>
                  <a:schemeClr val="lt1"/>
                </a:solidFill>
                <a:latin typeface="Raleway Medium"/>
                <a:ea typeface="Raleway Medium"/>
                <a:cs typeface="Raleway Medium"/>
                <a:sym typeface="Raleway Medium"/>
              </a:rPr>
              <a:t>Fast and scalable</a:t>
            </a:r>
          </a:p>
          <a:p>
            <a:pPr marL="342900" indent="-342900">
              <a:lnSpc>
                <a:spcPct val="110000"/>
              </a:lnSpc>
              <a:spcBef>
                <a:spcPts val="600"/>
              </a:spcBef>
              <a:spcAft>
                <a:spcPts val="200"/>
              </a:spcAft>
              <a:buFont typeface="Arial" panose="020B0604020202020204" pitchFamily="34" charset="0"/>
              <a:buChar char="•"/>
            </a:pPr>
            <a:r>
              <a:rPr lang="en-CA" sz="2200" dirty="0">
                <a:solidFill>
                  <a:schemeClr val="lt1"/>
                </a:solidFill>
                <a:latin typeface="Raleway Medium"/>
                <a:ea typeface="Raleway Medium"/>
                <a:cs typeface="Raleway Medium"/>
                <a:sym typeface="Raleway Medium"/>
              </a:rPr>
              <a:t>Mainly referred as “Salt”</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7989588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Salt </a:t>
            </a:r>
            <a:r>
              <a:rPr lang="en-US" sz="2400" b="1" dirty="0" smtClean="0"/>
              <a:t>architecture</a:t>
            </a:r>
            <a:endParaRPr lang="en-US" sz="2200" dirty="0" smtClean="0"/>
          </a:p>
          <a:p>
            <a:pPr marL="342900" lvl="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Designed for </a:t>
            </a:r>
            <a:r>
              <a:rPr lang="en-CA" sz="2200" dirty="0">
                <a:solidFill>
                  <a:schemeClr val="lt1"/>
                </a:solidFill>
                <a:latin typeface="Raleway Medium"/>
                <a:ea typeface="Raleway Medium"/>
                <a:cs typeface="Raleway Medium"/>
                <a:sym typeface="Raleway Medium"/>
              </a:rPr>
              <a:t>high speed data collection and execution in system administration environments</a:t>
            </a:r>
            <a:r>
              <a:rPr lang="en-CA" sz="2200" dirty="0" smtClean="0">
                <a:solidFill>
                  <a:schemeClr val="lt1"/>
                </a:solidFill>
                <a:latin typeface="Raleway Medium"/>
                <a:ea typeface="Raleway Medium"/>
                <a:cs typeface="Raleway Medium"/>
                <a:sym typeface="Raleway Medium"/>
              </a:rPr>
              <a:t>. At beginning Salt was relying on </a:t>
            </a:r>
            <a:r>
              <a:rPr lang="en-CA" sz="2200" dirty="0" err="1" smtClean="0">
                <a:solidFill>
                  <a:schemeClr val="lt1"/>
                </a:solidFill>
                <a:latin typeface="Raleway Medium"/>
                <a:ea typeface="Raleway Medium"/>
                <a:cs typeface="Raleway Medium"/>
                <a:sym typeface="Raleway Medium"/>
              </a:rPr>
              <a:t>ZeroMQ</a:t>
            </a:r>
            <a:r>
              <a:rPr lang="en-CA" sz="2200" dirty="0" smtClean="0">
                <a:solidFill>
                  <a:schemeClr val="lt1"/>
                </a:solidFill>
                <a:latin typeface="Raleway Medium"/>
                <a:ea typeface="Raleway Medium"/>
                <a:cs typeface="Raleway Medium"/>
                <a:sym typeface="Raleway Medium"/>
              </a:rPr>
              <a:t>. Salt now has is own </a:t>
            </a:r>
            <a:r>
              <a:rPr lang="en-CA" sz="2200" dirty="0" err="1" smtClean="0">
                <a:solidFill>
                  <a:schemeClr val="lt1"/>
                </a:solidFill>
                <a:latin typeface="Raleway Medium"/>
                <a:ea typeface="Raleway Medium"/>
                <a:cs typeface="Raleway Medium"/>
                <a:sym typeface="Raleway Medium"/>
              </a:rPr>
              <a:t>realiable</a:t>
            </a:r>
            <a:r>
              <a:rPr lang="en-CA" sz="2200" dirty="0" smtClean="0">
                <a:solidFill>
                  <a:schemeClr val="lt1"/>
                </a:solidFill>
                <a:latin typeface="Raleway Medium"/>
                <a:ea typeface="Raleway Medium"/>
                <a:cs typeface="Raleway Medium"/>
                <a:sym typeface="Raleway Medium"/>
              </a:rPr>
              <a:t> queuing transport system: </a:t>
            </a:r>
            <a:r>
              <a:rPr lang="en-CA" sz="2200" dirty="0">
                <a:solidFill>
                  <a:schemeClr val="lt1"/>
                </a:solidFill>
                <a:latin typeface="Raleway Medium"/>
                <a:ea typeface="Raleway Medium"/>
                <a:cs typeface="Raleway Medium"/>
                <a:sym typeface="Raleway Medium"/>
              </a:rPr>
              <a:t>RAET (Reliable Asynchronous Event Transport Protocol</a:t>
            </a:r>
            <a:r>
              <a:rPr lang="en-CA" sz="2200" dirty="0" smtClean="0">
                <a:solidFill>
                  <a:schemeClr val="lt1"/>
                </a:solidFill>
                <a:latin typeface="Raleway Medium"/>
                <a:ea typeface="Raleway Medium"/>
                <a:cs typeface="Raleway Medium"/>
                <a:sym typeface="Raleway Medium"/>
              </a:rPr>
              <a:t>). </a:t>
            </a:r>
            <a:r>
              <a:rPr lang="en-CA" sz="2200" dirty="0">
                <a:solidFill>
                  <a:schemeClr val="lt1"/>
                </a:solidFill>
                <a:latin typeface="Raleway Medium"/>
                <a:ea typeface="Raleway Medium"/>
                <a:cs typeface="Raleway Medium"/>
                <a:sym typeface="Raleway Medium"/>
              </a:rPr>
              <a:t>Which permit Salt to </a:t>
            </a:r>
            <a:r>
              <a:rPr lang="en-CA" sz="2200" dirty="0" smtClean="0">
                <a:solidFill>
                  <a:schemeClr val="lt1"/>
                </a:solidFill>
                <a:latin typeface="Raleway Medium"/>
                <a:ea typeface="Raleway Medium"/>
                <a:cs typeface="Raleway Medium"/>
                <a:sym typeface="Raleway Medium"/>
              </a:rPr>
              <a:t>be scalable </a:t>
            </a:r>
            <a:r>
              <a:rPr lang="en-CA" sz="2200" dirty="0">
                <a:solidFill>
                  <a:schemeClr val="lt1"/>
                </a:solidFill>
                <a:latin typeface="Raleway Medium"/>
                <a:ea typeface="Raleway Medium"/>
                <a:cs typeface="Raleway Medium"/>
                <a:sym typeface="Raleway Medium"/>
              </a:rPr>
              <a:t>well beyond tens of thousands of servers. </a:t>
            </a: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87064041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Salt </a:t>
            </a:r>
            <a:r>
              <a:rPr lang="en-US" sz="2400" b="1" dirty="0" smtClean="0"/>
              <a:t>architecture</a:t>
            </a:r>
            <a:endParaRPr lang="en-US" sz="2200" dirty="0" smtClean="0"/>
          </a:p>
          <a:p>
            <a:pPr marL="342900" lvl="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Salt mainly use a </a:t>
            </a:r>
            <a:r>
              <a:rPr lang="en-US" sz="2200" dirty="0">
                <a:solidFill>
                  <a:schemeClr val="lt1"/>
                </a:solidFill>
                <a:latin typeface="Raleway Medium"/>
                <a:ea typeface="Raleway Medium"/>
                <a:cs typeface="Raleway Medium"/>
                <a:sym typeface="Raleway Medium"/>
              </a:rPr>
              <a:t>slave-master </a:t>
            </a:r>
            <a:r>
              <a:rPr lang="en-US" sz="2200" dirty="0" smtClean="0">
                <a:solidFill>
                  <a:schemeClr val="lt1"/>
                </a:solidFill>
                <a:latin typeface="Raleway Medium"/>
                <a:ea typeface="Raleway Medium"/>
                <a:cs typeface="Raleway Medium"/>
                <a:sym typeface="Raleway Medium"/>
              </a:rPr>
              <a:t>setup, that </a:t>
            </a:r>
            <a:r>
              <a:rPr lang="en-US" sz="2200" dirty="0">
                <a:solidFill>
                  <a:schemeClr val="lt1"/>
                </a:solidFill>
                <a:latin typeface="Raleway Medium"/>
                <a:ea typeface="Raleway Medium"/>
                <a:cs typeface="Raleway Medium"/>
                <a:sym typeface="Raleway Medium"/>
              </a:rPr>
              <a:t>enables Salt to do push or pull </a:t>
            </a:r>
            <a:r>
              <a:rPr lang="en-US" sz="2200" dirty="0" smtClean="0">
                <a:solidFill>
                  <a:schemeClr val="lt1"/>
                </a:solidFill>
                <a:latin typeface="Raleway Medium"/>
                <a:ea typeface="Raleway Medium"/>
                <a:cs typeface="Raleway Medium"/>
                <a:sym typeface="Raleway Medium"/>
              </a:rPr>
              <a:t>remote execution</a:t>
            </a:r>
            <a:r>
              <a:rPr lang="en-US" sz="2200" dirty="0">
                <a:solidFill>
                  <a:schemeClr val="lt1"/>
                </a:solidFill>
                <a:latin typeface="Raleway Medium"/>
                <a:ea typeface="Raleway Medium"/>
                <a:cs typeface="Raleway Medium"/>
                <a:sym typeface="Raleway Medium"/>
              </a:rPr>
              <a:t>. The slave or the agent is called : Minion</a:t>
            </a:r>
            <a:r>
              <a:rPr lang="en-US" sz="2200" dirty="0" smtClean="0">
                <a:solidFill>
                  <a:schemeClr val="lt1"/>
                </a:solidFill>
                <a:latin typeface="Raleway Medium"/>
                <a:ea typeface="Raleway Medium"/>
                <a:cs typeface="Raleway Medium"/>
                <a:sym typeface="Raleway Medium"/>
              </a:rPr>
              <a:t>. </a:t>
            </a: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Minion </a:t>
            </a:r>
            <a:r>
              <a:rPr lang="en-US" sz="2200" dirty="0">
                <a:solidFill>
                  <a:schemeClr val="lt1"/>
                </a:solidFill>
                <a:latin typeface="Raleway Medium"/>
                <a:ea typeface="Raleway Medium"/>
                <a:cs typeface="Raleway Medium"/>
                <a:sym typeface="Raleway Medium"/>
              </a:rPr>
              <a:t>can be also be used alone in a </a:t>
            </a:r>
            <a:r>
              <a:rPr lang="en-US" sz="2200" dirty="0" err="1">
                <a:solidFill>
                  <a:schemeClr val="lt1"/>
                </a:solidFill>
                <a:latin typeface="Raleway Medium"/>
                <a:ea typeface="Raleway Medium"/>
                <a:cs typeface="Raleway Medium"/>
                <a:sym typeface="Raleway Medium"/>
              </a:rPr>
              <a:t>MasterLess</a:t>
            </a:r>
            <a:r>
              <a:rPr lang="en-US" sz="2200" dirty="0">
                <a:solidFill>
                  <a:schemeClr val="lt1"/>
                </a:solidFill>
                <a:latin typeface="Raleway Medium"/>
                <a:ea typeface="Raleway Medium"/>
                <a:cs typeface="Raleway Medium"/>
                <a:sym typeface="Raleway Medium"/>
              </a:rPr>
              <a:t> mode.</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Salt has also </a:t>
            </a:r>
            <a:r>
              <a:rPr lang="en-US" sz="2200" dirty="0" err="1">
                <a:solidFill>
                  <a:schemeClr val="lt1"/>
                </a:solidFill>
                <a:latin typeface="Raleway Medium"/>
                <a:ea typeface="Raleway Medium"/>
                <a:cs typeface="Raleway Medium"/>
                <a:sym typeface="Raleway Medium"/>
              </a:rPr>
              <a:t>AgentLess</a:t>
            </a:r>
            <a:r>
              <a:rPr lang="en-US" sz="2200" dirty="0">
                <a:solidFill>
                  <a:schemeClr val="lt1"/>
                </a:solidFill>
                <a:latin typeface="Raleway Medium"/>
                <a:ea typeface="Raleway Medium"/>
                <a:cs typeface="Raleway Medium"/>
                <a:sym typeface="Raleway Medium"/>
              </a:rPr>
              <a:t> mode called: Salt-SSH. Salt has no Windows </a:t>
            </a:r>
            <a:r>
              <a:rPr lang="en-US" sz="2200" dirty="0" err="1">
                <a:solidFill>
                  <a:schemeClr val="lt1"/>
                </a:solidFill>
                <a:latin typeface="Raleway Medium"/>
                <a:ea typeface="Raleway Medium"/>
                <a:cs typeface="Raleway Medium"/>
                <a:sym typeface="Raleway Medium"/>
              </a:rPr>
              <a:t>AgentLess</a:t>
            </a:r>
            <a:r>
              <a:rPr lang="en-US" sz="2200" dirty="0">
                <a:solidFill>
                  <a:schemeClr val="lt1"/>
                </a:solidFill>
                <a:latin typeface="Raleway Medium"/>
                <a:ea typeface="Raleway Medium"/>
                <a:cs typeface="Raleway Medium"/>
                <a:sym typeface="Raleway Medium"/>
              </a:rPr>
              <a:t> mode yet.</a:t>
            </a:r>
          </a:p>
        </p:txBody>
      </p:sp>
    </p:spTree>
    <p:extLst>
      <p:ext uri="{BB962C8B-B14F-4D97-AF65-F5344CB8AC3E}">
        <p14:creationId xmlns:p14="http://schemas.microsoft.com/office/powerpoint/2010/main" val="39251922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Salt </a:t>
            </a:r>
            <a:r>
              <a:rPr lang="en-US" sz="2400" b="1" dirty="0" smtClean="0"/>
              <a:t>architecture</a:t>
            </a:r>
            <a:endParaRPr lang="en-US" sz="2200" dirty="0" smtClean="0"/>
          </a:p>
          <a:p>
            <a:pPr marL="342900" lvl="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Salt mainly use a </a:t>
            </a:r>
            <a:r>
              <a:rPr lang="en-US" sz="2200" dirty="0">
                <a:solidFill>
                  <a:schemeClr val="lt1"/>
                </a:solidFill>
                <a:latin typeface="Raleway Medium"/>
                <a:ea typeface="Raleway Medium"/>
                <a:cs typeface="Raleway Medium"/>
                <a:sym typeface="Raleway Medium"/>
              </a:rPr>
              <a:t>slave-master </a:t>
            </a:r>
            <a:r>
              <a:rPr lang="en-US" sz="2200" dirty="0" smtClean="0">
                <a:solidFill>
                  <a:schemeClr val="lt1"/>
                </a:solidFill>
                <a:latin typeface="Raleway Medium"/>
                <a:ea typeface="Raleway Medium"/>
                <a:cs typeface="Raleway Medium"/>
                <a:sym typeface="Raleway Medium"/>
              </a:rPr>
              <a:t>setup, that </a:t>
            </a:r>
            <a:r>
              <a:rPr lang="en-US" sz="2200" dirty="0">
                <a:solidFill>
                  <a:schemeClr val="lt1"/>
                </a:solidFill>
                <a:latin typeface="Raleway Medium"/>
                <a:ea typeface="Raleway Medium"/>
                <a:cs typeface="Raleway Medium"/>
                <a:sym typeface="Raleway Medium"/>
              </a:rPr>
              <a:t>enables Salt to do push or pull </a:t>
            </a:r>
            <a:r>
              <a:rPr lang="en-US" sz="2200" dirty="0" smtClean="0">
                <a:solidFill>
                  <a:schemeClr val="lt1"/>
                </a:solidFill>
                <a:latin typeface="Raleway Medium"/>
                <a:ea typeface="Raleway Medium"/>
                <a:cs typeface="Raleway Medium"/>
                <a:sym typeface="Raleway Medium"/>
              </a:rPr>
              <a:t>execution</a:t>
            </a:r>
            <a:r>
              <a:rPr lang="en-US" sz="2200" dirty="0">
                <a:solidFill>
                  <a:schemeClr val="lt1"/>
                </a:solidFill>
                <a:latin typeface="Raleway Medium"/>
                <a:ea typeface="Raleway Medium"/>
                <a:cs typeface="Raleway Medium"/>
                <a:sym typeface="Raleway Medium"/>
              </a:rPr>
              <a:t>. The slave or the agent is called : Minion</a:t>
            </a:r>
            <a:r>
              <a:rPr lang="en-US" sz="2200" dirty="0" smtClean="0">
                <a:solidFill>
                  <a:schemeClr val="lt1"/>
                </a:solidFill>
                <a:latin typeface="Raleway Medium"/>
                <a:ea typeface="Raleway Medium"/>
                <a:cs typeface="Raleway Medium"/>
                <a:sym typeface="Raleway Medium"/>
              </a:rPr>
              <a:t>. </a:t>
            </a: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Minion </a:t>
            </a:r>
            <a:r>
              <a:rPr lang="en-US" sz="2200" dirty="0">
                <a:solidFill>
                  <a:schemeClr val="lt1"/>
                </a:solidFill>
                <a:latin typeface="Raleway Medium"/>
                <a:ea typeface="Raleway Medium"/>
                <a:cs typeface="Raleway Medium"/>
                <a:sym typeface="Raleway Medium"/>
              </a:rPr>
              <a:t>can be also be used alone in a </a:t>
            </a:r>
            <a:r>
              <a:rPr lang="en-US" sz="2200" dirty="0" err="1">
                <a:solidFill>
                  <a:schemeClr val="lt1"/>
                </a:solidFill>
                <a:latin typeface="Raleway Medium"/>
                <a:ea typeface="Raleway Medium"/>
                <a:cs typeface="Raleway Medium"/>
                <a:sym typeface="Raleway Medium"/>
              </a:rPr>
              <a:t>MasterLess</a:t>
            </a:r>
            <a:r>
              <a:rPr lang="en-US" sz="2200" dirty="0">
                <a:solidFill>
                  <a:schemeClr val="lt1"/>
                </a:solidFill>
                <a:latin typeface="Raleway Medium"/>
                <a:ea typeface="Raleway Medium"/>
                <a:cs typeface="Raleway Medium"/>
                <a:sym typeface="Raleway Medium"/>
              </a:rPr>
              <a:t> mode.</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Salt has also </a:t>
            </a:r>
            <a:r>
              <a:rPr lang="en-US" sz="2200" dirty="0" err="1">
                <a:solidFill>
                  <a:schemeClr val="lt1"/>
                </a:solidFill>
                <a:latin typeface="Raleway Medium"/>
                <a:ea typeface="Raleway Medium"/>
                <a:cs typeface="Raleway Medium"/>
                <a:sym typeface="Raleway Medium"/>
              </a:rPr>
              <a:t>AgentLess</a:t>
            </a:r>
            <a:r>
              <a:rPr lang="en-US" sz="2200" dirty="0">
                <a:solidFill>
                  <a:schemeClr val="lt1"/>
                </a:solidFill>
                <a:latin typeface="Raleway Medium"/>
                <a:ea typeface="Raleway Medium"/>
                <a:cs typeface="Raleway Medium"/>
                <a:sym typeface="Raleway Medium"/>
              </a:rPr>
              <a:t> mode called: Salt-SSH. Salt has no Windows </a:t>
            </a:r>
            <a:r>
              <a:rPr lang="en-US" sz="2200" dirty="0" err="1">
                <a:solidFill>
                  <a:schemeClr val="lt1"/>
                </a:solidFill>
                <a:latin typeface="Raleway Medium"/>
                <a:ea typeface="Raleway Medium"/>
                <a:cs typeface="Raleway Medium"/>
                <a:sym typeface="Raleway Medium"/>
              </a:rPr>
              <a:t>AgentLess</a:t>
            </a:r>
            <a:r>
              <a:rPr lang="en-US" sz="2200" dirty="0">
                <a:solidFill>
                  <a:schemeClr val="lt1"/>
                </a:solidFill>
                <a:latin typeface="Raleway Medium"/>
                <a:ea typeface="Raleway Medium"/>
                <a:cs typeface="Raleway Medium"/>
                <a:sym typeface="Raleway Medium"/>
              </a:rPr>
              <a:t> mode yet</a:t>
            </a:r>
            <a:r>
              <a:rPr lang="en-US" sz="2200" dirty="0" smtClean="0">
                <a:solidFill>
                  <a:schemeClr val="lt1"/>
                </a:solidFill>
                <a:latin typeface="Raleway Medium"/>
                <a:ea typeface="Raleway Medium"/>
                <a:cs typeface="Raleway Medium"/>
                <a:sym typeface="Raleway Medium"/>
              </a:rPr>
              <a:t>.</a:t>
            </a:r>
          </a:p>
          <a:p>
            <a:pPr marL="342900" lvl="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Salt permit also event-driven execution and self-healing.</a:t>
            </a: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103662526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2129945"/>
          </a:xfrm>
          <a:prstGeom prst="rect">
            <a:avLst/>
          </a:prstGeom>
          <a:noFill/>
          <a:ln>
            <a:noFill/>
          </a:ln>
        </p:spPr>
        <p:txBody>
          <a:bodyPr spcFirstLastPara="1" wrap="square" lIns="91425" tIns="91425" rIns="91425" bIns="91425" anchor="t" anchorCtr="0">
            <a:noAutofit/>
          </a:bodyPr>
          <a:lstStyle/>
          <a:p>
            <a:r>
              <a:rPr lang="en-US" sz="2400" b="1" dirty="0"/>
              <a:t>Salt </a:t>
            </a:r>
            <a:r>
              <a:rPr lang="en-US" sz="2400" b="1" dirty="0" smtClean="0"/>
              <a:t>architecture</a:t>
            </a:r>
            <a:endParaRPr lang="en-US" sz="2200" dirty="0" smtClean="0"/>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The modular design of Salt is done by module written in Python. By the abilities to write your own Salt Module, Salt is easily extensible.</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Module types</a:t>
            </a:r>
            <a:r>
              <a:rPr lang="en-US" sz="2200" dirty="0" smtClean="0">
                <a:solidFill>
                  <a:schemeClr val="lt1"/>
                </a:solidFill>
                <a:latin typeface="Raleway Medium"/>
                <a:ea typeface="Raleway Medium"/>
                <a:cs typeface="Raleway Medium"/>
                <a:sym typeface="Raleway Medium"/>
              </a:rPr>
              <a:t>:</a:t>
            </a:r>
          </a:p>
          <a:p>
            <a:pPr lvl="0">
              <a:lnSpc>
                <a:spcPct val="110000"/>
              </a:lnSpc>
              <a:spcBef>
                <a:spcPts val="600"/>
              </a:spcBef>
              <a:spcAft>
                <a:spcPts val="200"/>
              </a:spcAft>
            </a:pPr>
            <a:endParaRPr lang="en-US" sz="2200" dirty="0">
              <a:solidFill>
                <a:schemeClr val="lt1"/>
              </a:solidFill>
              <a:latin typeface="Raleway Medium"/>
              <a:ea typeface="Raleway Medium"/>
              <a:cs typeface="Raleway Medium"/>
              <a:sym typeface="Raleway Medium"/>
            </a:endParaRPr>
          </a:p>
        </p:txBody>
      </p:sp>
      <p:sp>
        <p:nvSpPr>
          <p:cNvPr id="2" name="TextBox 1"/>
          <p:cNvSpPr txBox="1"/>
          <p:nvPr/>
        </p:nvSpPr>
        <p:spPr>
          <a:xfrm>
            <a:off x="739250" y="3098435"/>
            <a:ext cx="7729500" cy="1431161"/>
          </a:xfrm>
          <a:prstGeom prst="rect">
            <a:avLst/>
          </a:prstGeom>
          <a:noFill/>
        </p:spPr>
        <p:txBody>
          <a:bodyPr wrap="square" numCol="2" rtlCol="0">
            <a:spAutoFit/>
          </a:bodyPr>
          <a:lstStyle/>
          <a:p>
            <a:pPr marL="800100" lvl="1" indent="-342900">
              <a:spcBef>
                <a:spcPts val="600"/>
              </a:spcBef>
              <a:spcAft>
                <a:spcPts val="200"/>
              </a:spcAft>
              <a:buFont typeface="Arial" panose="020B0604020202020204" pitchFamily="34" charset="0"/>
              <a:buChar char="•"/>
            </a:pPr>
            <a:r>
              <a:rPr lang="en-CA" b="1" dirty="0"/>
              <a:t>Execution modules</a:t>
            </a:r>
          </a:p>
          <a:p>
            <a:pPr marL="800100" lvl="1" indent="-342900">
              <a:spcBef>
                <a:spcPts val="600"/>
              </a:spcBef>
              <a:spcAft>
                <a:spcPts val="200"/>
              </a:spcAft>
              <a:buFont typeface="Arial" panose="020B0604020202020204" pitchFamily="34" charset="0"/>
              <a:buChar char="•"/>
            </a:pPr>
            <a:r>
              <a:rPr lang="en-CA" b="1" dirty="0">
                <a:solidFill>
                  <a:schemeClr val="lt1"/>
                </a:solidFill>
                <a:latin typeface="Raleway Medium"/>
                <a:ea typeface="Raleway Medium"/>
                <a:cs typeface="Raleway Medium"/>
                <a:sym typeface="Raleway Medium"/>
              </a:rPr>
              <a:t>State modules</a:t>
            </a:r>
          </a:p>
          <a:p>
            <a:pPr marL="800100" lvl="1" indent="-342900">
              <a:spcBef>
                <a:spcPts val="600"/>
              </a:spcBef>
              <a:spcAft>
                <a:spcPts val="200"/>
              </a:spcAft>
              <a:buFont typeface="Arial" panose="020B0604020202020204" pitchFamily="34" charset="0"/>
              <a:buChar char="•"/>
            </a:pPr>
            <a:r>
              <a:rPr lang="en-CA" b="1" dirty="0">
                <a:solidFill>
                  <a:schemeClr val="lt1"/>
                </a:solidFill>
                <a:latin typeface="Raleway Medium"/>
                <a:ea typeface="Raleway Medium"/>
                <a:cs typeface="Raleway Medium"/>
                <a:sym typeface="Raleway Medium"/>
              </a:rPr>
              <a:t>Grains</a:t>
            </a:r>
          </a:p>
          <a:p>
            <a:pPr marL="800100" lvl="1" indent="-342900">
              <a:spcBef>
                <a:spcPts val="600"/>
              </a:spcBef>
              <a:spcAft>
                <a:spcPts val="200"/>
              </a:spcAft>
              <a:buFont typeface="Arial" panose="020B0604020202020204" pitchFamily="34" charset="0"/>
              <a:buChar char="•"/>
            </a:pPr>
            <a:r>
              <a:rPr lang="en-CA" b="1" dirty="0" smtClean="0">
                <a:solidFill>
                  <a:schemeClr val="lt1"/>
                </a:solidFill>
                <a:latin typeface="Raleway Medium"/>
                <a:ea typeface="Raleway Medium"/>
                <a:cs typeface="Raleway Medium"/>
                <a:sym typeface="Raleway Medium"/>
              </a:rPr>
              <a:t>Renderer modules</a:t>
            </a:r>
          </a:p>
          <a:p>
            <a:pPr marL="800100" lvl="1" indent="-342900">
              <a:spcBef>
                <a:spcPts val="600"/>
              </a:spcBef>
              <a:spcAft>
                <a:spcPts val="200"/>
              </a:spcAft>
              <a:buFont typeface="Arial" panose="020B0604020202020204" pitchFamily="34" charset="0"/>
              <a:buChar char="•"/>
            </a:pPr>
            <a:r>
              <a:rPr lang="en-CA" b="1" dirty="0" smtClean="0">
                <a:solidFill>
                  <a:schemeClr val="lt1"/>
                </a:solidFill>
                <a:latin typeface="Raleway Medium"/>
                <a:ea typeface="Raleway Medium"/>
                <a:cs typeface="Raleway Medium"/>
                <a:sym typeface="Raleway Medium"/>
              </a:rPr>
              <a:t>Returners</a:t>
            </a:r>
          </a:p>
          <a:p>
            <a:pPr marL="800100" lvl="1" indent="-342900">
              <a:spcBef>
                <a:spcPts val="600"/>
              </a:spcBef>
              <a:spcAft>
                <a:spcPts val="200"/>
              </a:spcAft>
              <a:buFont typeface="Arial" panose="020B0604020202020204" pitchFamily="34" charset="0"/>
              <a:buChar char="•"/>
            </a:pPr>
            <a:r>
              <a:rPr lang="en-CA" b="1" dirty="0" smtClean="0">
                <a:solidFill>
                  <a:schemeClr val="lt1"/>
                </a:solidFill>
                <a:latin typeface="Raleway Medium"/>
                <a:ea typeface="Raleway Medium"/>
                <a:cs typeface="Raleway Medium"/>
                <a:sym typeface="Raleway Medium"/>
              </a:rPr>
              <a:t>Runners</a:t>
            </a:r>
            <a:endParaRPr lang="en-US" dirty="0">
              <a:solidFill>
                <a:schemeClr val="lt1"/>
              </a:solidFill>
              <a:latin typeface="Raleway Medium"/>
              <a:ea typeface="Raleway Medium"/>
              <a:cs typeface="Raleway Medium"/>
              <a:sym typeface="Raleway Medium"/>
            </a:endParaRPr>
          </a:p>
          <a:p>
            <a:endParaRPr lang="en-CA" dirty="0"/>
          </a:p>
        </p:txBody>
      </p:sp>
    </p:spTree>
    <p:extLst>
      <p:ext uri="{BB962C8B-B14F-4D97-AF65-F5344CB8AC3E}">
        <p14:creationId xmlns:p14="http://schemas.microsoft.com/office/powerpoint/2010/main" val="67443784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Execute remote command</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s</a:t>
            </a:r>
            <a:r>
              <a:rPr lang="en-US" sz="2200" dirty="0" smtClean="0">
                <a:solidFill>
                  <a:schemeClr val="lt1"/>
                </a:solidFill>
                <a:latin typeface="Raleway Medium"/>
                <a:ea typeface="Raleway Medium"/>
                <a:cs typeface="Raleway Medium"/>
                <a:sym typeface="Raleway Medium"/>
              </a:rPr>
              <a:t>alt-call </a:t>
            </a:r>
            <a:r>
              <a:rPr lang="en-US" sz="2200" dirty="0">
                <a:solidFill>
                  <a:schemeClr val="lt1"/>
                </a:solidFill>
                <a:latin typeface="Raleway Medium"/>
                <a:ea typeface="Raleway Medium"/>
                <a:cs typeface="Raleway Medium"/>
                <a:sym typeface="Raleway Medium"/>
              </a:rPr>
              <a:t>'*' </a:t>
            </a:r>
            <a:r>
              <a:rPr lang="en-US" sz="2200" dirty="0" err="1" smtClean="0">
                <a:solidFill>
                  <a:schemeClr val="lt1"/>
                </a:solidFill>
                <a:latin typeface="Raleway Medium"/>
                <a:ea typeface="Raleway Medium"/>
                <a:cs typeface="Raleway Medium"/>
                <a:sym typeface="Raleway Medium"/>
              </a:rPr>
              <a:t>test.ping</a:t>
            </a:r>
            <a:endParaRPr lang="en-US" sz="2200" dirty="0" smtClean="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s</a:t>
            </a:r>
            <a:r>
              <a:rPr lang="en-US" sz="2200" dirty="0" smtClean="0">
                <a:solidFill>
                  <a:schemeClr val="lt1"/>
                </a:solidFill>
                <a:latin typeface="Raleway Medium"/>
                <a:ea typeface="Raleway Medium"/>
                <a:cs typeface="Raleway Medium"/>
                <a:sym typeface="Raleway Medium"/>
              </a:rPr>
              <a:t>alt-call </a:t>
            </a:r>
            <a:r>
              <a:rPr lang="en-US" sz="2200" dirty="0">
                <a:solidFill>
                  <a:schemeClr val="lt1"/>
                </a:solidFill>
                <a:latin typeface="Raleway Medium"/>
                <a:ea typeface="Raleway Medium"/>
                <a:cs typeface="Raleway Medium"/>
                <a:sym typeface="Raleway Medium"/>
              </a:rPr>
              <a:t>'*' </a:t>
            </a:r>
            <a:r>
              <a:rPr lang="en-US" sz="2200" dirty="0" err="1" smtClean="0">
                <a:solidFill>
                  <a:schemeClr val="lt1"/>
                </a:solidFill>
                <a:latin typeface="Raleway Medium"/>
                <a:ea typeface="Raleway Medium"/>
                <a:cs typeface="Raleway Medium"/>
                <a:sym typeface="Raleway Medium"/>
              </a:rPr>
              <a:t>disk.usage</a:t>
            </a:r>
            <a:endParaRPr lang="en-US" sz="2200" dirty="0" smtClean="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s</a:t>
            </a:r>
            <a:r>
              <a:rPr lang="en-US" sz="2200" dirty="0" smtClean="0">
                <a:solidFill>
                  <a:schemeClr val="lt1"/>
                </a:solidFill>
                <a:latin typeface="Raleway Medium"/>
                <a:ea typeface="Raleway Medium"/>
                <a:cs typeface="Raleway Medium"/>
                <a:sym typeface="Raleway Medium"/>
              </a:rPr>
              <a:t>alt-call </a:t>
            </a:r>
            <a:r>
              <a:rPr lang="en-US" sz="2200" dirty="0">
                <a:solidFill>
                  <a:schemeClr val="lt1"/>
                </a:solidFill>
                <a:latin typeface="Raleway Medium"/>
                <a:ea typeface="Raleway Medium"/>
                <a:cs typeface="Raleway Medium"/>
                <a:sym typeface="Raleway Medium"/>
              </a:rPr>
              <a:t>-G '</a:t>
            </a:r>
            <a:r>
              <a:rPr lang="en-US" sz="2200" dirty="0" err="1">
                <a:solidFill>
                  <a:schemeClr val="lt1"/>
                </a:solidFill>
                <a:latin typeface="Raleway Medium"/>
                <a:ea typeface="Raleway Medium"/>
                <a:cs typeface="Raleway Medium"/>
                <a:sym typeface="Raleway Medium"/>
              </a:rPr>
              <a:t>os:Windows</a:t>
            </a:r>
            <a:r>
              <a:rPr lang="en-US" sz="2200" dirty="0">
                <a:solidFill>
                  <a:schemeClr val="lt1"/>
                </a:solidFill>
                <a:latin typeface="Raleway Medium"/>
                <a:ea typeface="Raleway Medium"/>
                <a:cs typeface="Raleway Medium"/>
                <a:sym typeface="Raleway Medium"/>
              </a:rPr>
              <a:t>' </a:t>
            </a:r>
            <a:r>
              <a:rPr lang="en-US" sz="2200" dirty="0" err="1" smtClean="0">
                <a:solidFill>
                  <a:schemeClr val="lt1"/>
                </a:solidFill>
                <a:latin typeface="Raleway Medium"/>
                <a:ea typeface="Raleway Medium"/>
                <a:cs typeface="Raleway Medium"/>
                <a:sym typeface="Raleway Medium"/>
              </a:rPr>
              <a:t>cmd.run</a:t>
            </a:r>
            <a:r>
              <a:rPr lang="en-US" sz="2200" dirty="0" smtClean="0">
                <a:solidFill>
                  <a:schemeClr val="lt1"/>
                </a:solidFill>
                <a:latin typeface="Raleway Medium"/>
                <a:ea typeface="Raleway Medium"/>
                <a:cs typeface="Raleway Medium"/>
                <a:sym typeface="Raleway Medium"/>
              </a:rPr>
              <a:t> ‘</a:t>
            </a:r>
            <a:r>
              <a:rPr lang="en-US" sz="2200" dirty="0" err="1" smtClean="0">
                <a:solidFill>
                  <a:schemeClr val="lt1"/>
                </a:solidFill>
                <a:latin typeface="Raleway Medium"/>
                <a:ea typeface="Raleway Medium"/>
                <a:cs typeface="Raleway Medium"/>
                <a:sym typeface="Raleway Medium"/>
              </a:rPr>
              <a:t>dir</a:t>
            </a:r>
            <a:r>
              <a:rPr lang="en-US" sz="2200" dirty="0" smtClean="0">
                <a:solidFill>
                  <a:schemeClr val="lt1"/>
                </a:solidFill>
                <a:latin typeface="Raleway Medium"/>
                <a:ea typeface="Raleway Medium"/>
                <a:cs typeface="Raleway Medium"/>
                <a:sym typeface="Raleway Medium"/>
              </a:rPr>
              <a:t>‘</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s</a:t>
            </a:r>
            <a:r>
              <a:rPr lang="en-US" sz="2200" dirty="0" smtClean="0">
                <a:solidFill>
                  <a:schemeClr val="lt1"/>
                </a:solidFill>
                <a:latin typeface="Raleway Medium"/>
                <a:ea typeface="Raleway Medium"/>
                <a:cs typeface="Raleway Medium"/>
                <a:sym typeface="Raleway Medium"/>
              </a:rPr>
              <a:t>alt-call –local </a:t>
            </a:r>
            <a:r>
              <a:rPr lang="en-US" sz="2200" dirty="0" err="1" smtClean="0">
                <a:solidFill>
                  <a:schemeClr val="lt1"/>
                </a:solidFill>
                <a:latin typeface="Raleway Medium"/>
                <a:ea typeface="Raleway Medium"/>
                <a:cs typeface="Raleway Medium"/>
                <a:sym typeface="Raleway Medium"/>
              </a:rPr>
              <a:t>cmd.powershell</a:t>
            </a:r>
            <a:r>
              <a:rPr lang="en-US" sz="2200" dirty="0">
                <a:solidFill>
                  <a:schemeClr val="lt1"/>
                </a:solidFill>
                <a:latin typeface="Raleway Medium"/>
                <a:ea typeface="Raleway Medium"/>
                <a:cs typeface="Raleway Medium"/>
                <a:sym typeface="Raleway Medium"/>
              </a:rPr>
              <a:t> “</a:t>
            </a:r>
            <a:r>
              <a:rPr lang="en-US" sz="2200" dirty="0" smtClean="0">
                <a:solidFill>
                  <a:schemeClr val="lt1"/>
                </a:solidFill>
                <a:latin typeface="Raleway Medium"/>
                <a:ea typeface="Raleway Medium"/>
                <a:cs typeface="Raleway Medium"/>
                <a:sym typeface="Raleway Medium"/>
              </a:rPr>
              <a:t>Get-</a:t>
            </a:r>
            <a:r>
              <a:rPr lang="en-US" sz="2200" dirty="0" err="1" smtClean="0">
                <a:solidFill>
                  <a:schemeClr val="lt1"/>
                </a:solidFill>
                <a:latin typeface="Raleway Medium"/>
                <a:ea typeface="Raleway Medium"/>
                <a:cs typeface="Raleway Medium"/>
                <a:sym typeface="Raleway Medium"/>
              </a:rPr>
              <a:t>ChildItem</a:t>
            </a:r>
            <a:r>
              <a:rPr lang="en-US" sz="2200" dirty="0" smtClean="0">
                <a:solidFill>
                  <a:schemeClr val="lt1"/>
                </a:solidFill>
                <a:latin typeface="Raleway Medium"/>
                <a:ea typeface="Raleway Medium"/>
                <a:cs typeface="Raleway Medium"/>
                <a:sym typeface="Raleway Medium"/>
              </a:rPr>
              <a:t> c:\”</a:t>
            </a: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17327800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err="1"/>
              <a:t>Saltstack</a:t>
            </a:r>
            <a:r>
              <a:rPr lang="en-US" sz="2400" b="1" dirty="0"/>
              <a:t> and chocolatey</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s</a:t>
            </a:r>
            <a:r>
              <a:rPr lang="en-US" sz="2200" dirty="0" smtClean="0">
                <a:solidFill>
                  <a:schemeClr val="lt1"/>
                </a:solidFill>
                <a:latin typeface="Raleway Medium"/>
                <a:ea typeface="Raleway Medium"/>
                <a:cs typeface="Raleway Medium"/>
                <a:sym typeface="Raleway Medium"/>
              </a:rPr>
              <a:t>alt-call --local </a:t>
            </a:r>
            <a:r>
              <a:rPr lang="en-US" sz="2200" dirty="0" err="1" smtClean="0">
                <a:solidFill>
                  <a:schemeClr val="lt1"/>
                </a:solidFill>
                <a:latin typeface="Raleway Medium"/>
                <a:ea typeface="Raleway Medium"/>
                <a:cs typeface="Raleway Medium"/>
                <a:sym typeface="Raleway Medium"/>
              </a:rPr>
              <a:t>chocolatey.bootstrap</a:t>
            </a:r>
            <a:endParaRPr lang="en-US" sz="2200" dirty="0" smtClean="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s</a:t>
            </a:r>
            <a:r>
              <a:rPr lang="en-US" sz="2200" dirty="0" smtClean="0">
                <a:solidFill>
                  <a:schemeClr val="lt1"/>
                </a:solidFill>
                <a:latin typeface="Raleway Medium"/>
                <a:ea typeface="Raleway Medium"/>
                <a:cs typeface="Raleway Medium"/>
                <a:sym typeface="Raleway Medium"/>
              </a:rPr>
              <a:t>alt-call --local </a:t>
            </a:r>
            <a:r>
              <a:rPr lang="en-US" sz="2200" dirty="0" err="1" smtClean="0">
                <a:solidFill>
                  <a:schemeClr val="lt1"/>
                </a:solidFill>
                <a:latin typeface="Raleway Medium"/>
                <a:ea typeface="Raleway Medium"/>
                <a:cs typeface="Raleway Medium"/>
                <a:sym typeface="Raleway Medium"/>
              </a:rPr>
              <a:t>chocolatey.update</a:t>
            </a:r>
            <a:r>
              <a:rPr lang="en-US" sz="2200" dirty="0" smtClean="0">
                <a:solidFill>
                  <a:schemeClr val="lt1"/>
                </a:solidFill>
                <a:latin typeface="Raleway Medium"/>
                <a:ea typeface="Raleway Medium"/>
                <a:cs typeface="Raleway Medium"/>
                <a:sym typeface="Raleway Medium"/>
              </a:rPr>
              <a:t> </a:t>
            </a:r>
            <a:r>
              <a:rPr lang="en-US" sz="2200" dirty="0" err="1" smtClean="0">
                <a:solidFill>
                  <a:schemeClr val="lt1"/>
                </a:solidFill>
                <a:latin typeface="Raleway Medium"/>
                <a:ea typeface="Raleway Medium"/>
                <a:cs typeface="Raleway Medium"/>
                <a:sym typeface="Raleway Medium"/>
              </a:rPr>
              <a:t>firefox</a:t>
            </a: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2721579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Defining the desired States</a:t>
            </a:r>
          </a:p>
          <a:p>
            <a:pPr marL="342900" indent="-342900">
              <a:lnSpc>
                <a:spcPct val="110000"/>
              </a:lnSpc>
              <a:spcBef>
                <a:spcPts val="600"/>
              </a:spcBef>
              <a:spcAft>
                <a:spcPts val="200"/>
              </a:spcAft>
              <a:buFont typeface="Arial" panose="020B0604020202020204" pitchFamily="34" charset="0"/>
              <a:buChar char="•"/>
            </a:pPr>
            <a:r>
              <a:rPr lang="en-US" sz="2200" dirty="0" err="1" smtClean="0">
                <a:solidFill>
                  <a:schemeClr val="lt1"/>
                </a:solidFill>
                <a:latin typeface="Raleway Medium"/>
                <a:ea typeface="Raleway Medium"/>
                <a:cs typeface="Raleway Medium"/>
                <a:sym typeface="Raleway Medium"/>
              </a:rPr>
              <a:t>firefox.sls</a:t>
            </a:r>
            <a:r>
              <a:rPr lang="en-US" sz="2200" dirty="0" smtClean="0">
                <a:solidFill>
                  <a:schemeClr val="lt1"/>
                </a:solidFill>
                <a:latin typeface="Raleway Medium"/>
                <a:ea typeface="Raleway Medium"/>
                <a:cs typeface="Raleway Medium"/>
                <a:sym typeface="Raleway Medium"/>
              </a:rPr>
              <a:t> :</a:t>
            </a:r>
            <a:br>
              <a:rPr lang="en-US" sz="2200" dirty="0" smtClean="0">
                <a:solidFill>
                  <a:schemeClr val="lt1"/>
                </a:solidFill>
                <a:latin typeface="Raleway Medium"/>
                <a:ea typeface="Raleway Medium"/>
                <a:cs typeface="Raleway Medium"/>
                <a:sym typeface="Raleway Medium"/>
              </a:rPr>
            </a:br>
            <a: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t>chocolatey:</a:t>
            </a:r>
            <a:b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br>
            <a: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t>  </a:t>
            </a:r>
            <a:r>
              <a:rPr lang="en-US" sz="1400" dirty="0" err="1" smtClean="0">
                <a:solidFill>
                  <a:schemeClr val="lt1"/>
                </a:solidFill>
                <a:latin typeface="Arial" panose="020B0604020202020204" pitchFamily="34" charset="0"/>
                <a:ea typeface="Raleway Medium"/>
                <a:cs typeface="Arial" panose="020B0604020202020204" pitchFamily="34" charset="0"/>
                <a:sym typeface="Raleway Medium"/>
              </a:rPr>
              <a:t>pkg.installed</a:t>
            </a:r>
            <a: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t/>
            </a:r>
            <a:b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br>
            <a:r>
              <a:rPr lang="en-US" sz="1400" dirty="0" err="1" smtClean="0">
                <a:solidFill>
                  <a:schemeClr val="lt1"/>
                </a:solidFill>
                <a:latin typeface="Arial" panose="020B0604020202020204" pitchFamily="34" charset="0"/>
                <a:ea typeface="Raleway Medium"/>
                <a:cs typeface="Arial" panose="020B0604020202020204" pitchFamily="34" charset="0"/>
                <a:sym typeface="Raleway Medium"/>
              </a:rPr>
              <a:t>firefox</a:t>
            </a:r>
            <a: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t>:</a:t>
            </a:r>
            <a:b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br>
            <a: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t>  </a:t>
            </a:r>
            <a:r>
              <a:rPr lang="en-US" sz="1400" dirty="0" err="1" smtClean="0">
                <a:solidFill>
                  <a:schemeClr val="lt1"/>
                </a:solidFill>
                <a:latin typeface="Arial" panose="020B0604020202020204" pitchFamily="34" charset="0"/>
                <a:ea typeface="Raleway Medium"/>
                <a:cs typeface="Arial" panose="020B0604020202020204" pitchFamily="34" charset="0"/>
                <a:sym typeface="Raleway Medium"/>
              </a:rPr>
              <a:t>chocolatey.upgraded</a:t>
            </a:r>
            <a: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t>:</a:t>
            </a:r>
            <a:b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br>
            <a: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t>    - </a:t>
            </a:r>
            <a:r>
              <a:rPr lang="en-US" sz="1400" dirty="0" err="1" smtClean="0">
                <a:solidFill>
                  <a:schemeClr val="lt1"/>
                </a:solidFill>
                <a:latin typeface="Arial" panose="020B0604020202020204" pitchFamily="34" charset="0"/>
                <a:ea typeface="Raleway Medium"/>
                <a:cs typeface="Arial" panose="020B0604020202020204" pitchFamily="34" charset="0"/>
                <a:sym typeface="Raleway Medium"/>
              </a:rPr>
              <a:t>pkgs</a:t>
            </a:r>
            <a: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t>:</a:t>
            </a:r>
            <a:b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br>
            <a:r>
              <a:rPr lang="en-US" sz="1400" dirty="0" smtClean="0">
                <a:solidFill>
                  <a:schemeClr val="lt1"/>
                </a:solidFill>
                <a:latin typeface="Arial" panose="020B0604020202020204" pitchFamily="34" charset="0"/>
                <a:ea typeface="Raleway Medium"/>
                <a:cs typeface="Arial" panose="020B0604020202020204" pitchFamily="34" charset="0"/>
                <a:sym typeface="Raleway Medium"/>
              </a:rPr>
              <a:t>      - </a:t>
            </a:r>
            <a:r>
              <a:rPr lang="en-US" sz="1400" dirty="0" err="1" smtClean="0">
                <a:solidFill>
                  <a:schemeClr val="lt1"/>
                </a:solidFill>
                <a:latin typeface="Arial" panose="020B0604020202020204" pitchFamily="34" charset="0"/>
                <a:ea typeface="Raleway Medium"/>
                <a:cs typeface="Arial" panose="020B0604020202020204" pitchFamily="34" charset="0"/>
                <a:sym typeface="Raleway Medium"/>
              </a:rPr>
              <a:t>firefox</a:t>
            </a:r>
            <a:endParaRPr lang="en-US" sz="1400" dirty="0" smtClean="0">
              <a:solidFill>
                <a:schemeClr val="lt1"/>
              </a:solidFill>
              <a:latin typeface="Arial" panose="020B0604020202020204" pitchFamily="34" charset="0"/>
              <a:ea typeface="Raleway Medium"/>
              <a:cs typeface="Arial" panose="020B0604020202020204" pitchFamily="34" charset="0"/>
              <a:sym typeface="Raleway Medium"/>
            </a:endParaRPr>
          </a:p>
          <a:p>
            <a:pPr marL="34290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salt-call </a:t>
            </a:r>
            <a:r>
              <a:rPr lang="en-US" sz="2200" dirty="0" err="1" smtClean="0">
                <a:solidFill>
                  <a:schemeClr val="lt1"/>
                </a:solidFill>
                <a:latin typeface="Raleway Medium"/>
                <a:ea typeface="Raleway Medium"/>
                <a:cs typeface="Raleway Medium"/>
                <a:sym typeface="Raleway Medium"/>
              </a:rPr>
              <a:t>state.apply</a:t>
            </a:r>
            <a:r>
              <a:rPr lang="en-US" sz="2200" dirty="0" smtClean="0">
                <a:solidFill>
                  <a:schemeClr val="lt1"/>
                </a:solidFill>
                <a:latin typeface="Raleway Medium"/>
                <a:ea typeface="Raleway Medium"/>
                <a:cs typeface="Raleway Medium"/>
                <a:sym typeface="Raleway Medium"/>
              </a:rPr>
              <a:t> </a:t>
            </a:r>
            <a:r>
              <a:rPr lang="en-US" sz="2200" dirty="0" err="1" smtClean="0">
                <a:solidFill>
                  <a:schemeClr val="lt1"/>
                </a:solidFill>
                <a:latin typeface="Raleway Medium"/>
                <a:ea typeface="Raleway Medium"/>
                <a:cs typeface="Raleway Medium"/>
                <a:sym typeface="Raleway Medium"/>
              </a:rPr>
              <a:t>firefox</a:t>
            </a:r>
            <a:endParaRPr lang="en-US" sz="2200" dirty="0" smtClean="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2217443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6" name="Google Shape;69;p15">
            <a:extLst>
              <a:ext uri="{FF2B5EF4-FFF2-40B4-BE49-F238E27FC236}">
                <a16:creationId xmlns:a16="http://schemas.microsoft.com/office/drawing/2014/main" id="{C293D684-6492-484F-9DBE-CF8F7EF65E7D}"/>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What I am doing now</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lvl="0">
              <a:lnSpc>
                <a:spcPct val="110000"/>
              </a:lnSpc>
              <a:spcBef>
                <a:spcPts val="600"/>
              </a:spcBef>
              <a:spcAft>
                <a:spcPts val="200"/>
              </a:spcAft>
            </a:pPr>
            <a:r>
              <a:rPr lang="en-US" sz="2400" b="1" dirty="0">
                <a:solidFill>
                  <a:schemeClr val="lt1"/>
                </a:solidFill>
                <a:latin typeface="Raleway Medium"/>
                <a:ea typeface="Raleway Medium"/>
                <a:cs typeface="Raleway Medium"/>
                <a:sym typeface="Raleway Medium"/>
              </a:rPr>
              <a:t>DevOps Coach</a:t>
            </a:r>
          </a:p>
          <a:p>
            <a:pPr marL="342900" lvl="0" indent="-342900">
              <a:lnSpc>
                <a:spcPct val="110000"/>
              </a:lnSpc>
              <a:spcBef>
                <a:spcPts val="600"/>
              </a:spcBef>
              <a:spcAft>
                <a:spcPts val="200"/>
              </a:spcAft>
              <a:buFont typeface="Arial" panose="020B0604020202020204" pitchFamily="34" charset="0"/>
              <a:buChar char="•"/>
            </a:pPr>
            <a:r>
              <a:rPr lang="en-US" sz="2000" dirty="0">
                <a:solidFill>
                  <a:schemeClr val="lt1"/>
                </a:solidFill>
                <a:latin typeface="Raleway Medium"/>
                <a:ea typeface="Raleway Medium"/>
                <a:cs typeface="Raleway Medium"/>
                <a:sym typeface="Raleway Medium"/>
              </a:rPr>
              <a:t>Implementation of a tools-chain for Continuous Delivery (CD).</a:t>
            </a:r>
          </a:p>
          <a:p>
            <a:pPr marL="342900" lvl="0" indent="-342900">
              <a:lnSpc>
                <a:spcPct val="110000"/>
              </a:lnSpc>
              <a:spcBef>
                <a:spcPts val="600"/>
              </a:spcBef>
              <a:spcAft>
                <a:spcPts val="200"/>
              </a:spcAft>
              <a:buFont typeface="Arial" panose="020B0604020202020204" pitchFamily="34" charset="0"/>
              <a:buChar char="•"/>
            </a:pPr>
            <a:r>
              <a:rPr lang="en-US" sz="2000" dirty="0">
                <a:solidFill>
                  <a:schemeClr val="lt1"/>
                </a:solidFill>
                <a:latin typeface="Raleway Medium"/>
                <a:ea typeface="Raleway Medium"/>
                <a:cs typeface="Raleway Medium"/>
                <a:sym typeface="Raleway Medium"/>
              </a:rPr>
              <a:t>Define a standardized workflow for the CD pipeline.</a:t>
            </a:r>
          </a:p>
          <a:p>
            <a:pPr marL="342900" lvl="0" indent="-342900">
              <a:lnSpc>
                <a:spcPct val="110000"/>
              </a:lnSpc>
              <a:spcBef>
                <a:spcPts val="600"/>
              </a:spcBef>
              <a:spcAft>
                <a:spcPts val="200"/>
              </a:spcAft>
              <a:buFont typeface="Arial" panose="020B0604020202020204" pitchFamily="34" charset="0"/>
              <a:buChar char="•"/>
            </a:pPr>
            <a:r>
              <a:rPr lang="en-US" sz="2000" dirty="0">
                <a:solidFill>
                  <a:schemeClr val="lt1"/>
                </a:solidFill>
                <a:latin typeface="Raleway Medium"/>
                <a:ea typeface="Raleway Medium"/>
                <a:cs typeface="Raleway Medium"/>
                <a:sym typeface="Raleway Medium"/>
              </a:rPr>
              <a:t>Coach team members on how to properly use the tools-chain and follow the workflow. </a:t>
            </a:r>
          </a:p>
          <a:p>
            <a:pPr marL="342900" lvl="0" indent="-342900">
              <a:lnSpc>
                <a:spcPct val="110000"/>
              </a:lnSpc>
              <a:spcBef>
                <a:spcPts val="600"/>
              </a:spcBef>
              <a:spcAft>
                <a:spcPts val="200"/>
              </a:spcAft>
              <a:buFont typeface="Arial" panose="020B0604020202020204" pitchFamily="34" charset="0"/>
              <a:buChar char="•"/>
            </a:pPr>
            <a:r>
              <a:rPr lang="en-US" sz="2000" dirty="0">
                <a:solidFill>
                  <a:schemeClr val="lt1"/>
                </a:solidFill>
                <a:latin typeface="Raleway Medium"/>
                <a:ea typeface="Raleway Medium"/>
                <a:cs typeface="Raleway Medium"/>
                <a:sym typeface="Raleway Medium"/>
              </a:rPr>
              <a:t>My goal is to ensure that our team produces, delivers, and maintains efficient and quality software in the easiest and fastest possible manner.</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113318333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Jinja2 and Pillars</a:t>
            </a:r>
          </a:p>
          <a:p>
            <a:pPr marL="342900" lvl="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Using grains in SLS</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smtClean="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smtClean="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smtClean="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Pillars</a:t>
            </a:r>
            <a:endParaRPr lang="en-US" sz="2200" dirty="0" smtClean="0">
              <a:solidFill>
                <a:schemeClr val="lt1"/>
              </a:solidFill>
              <a:latin typeface="Raleway Medium"/>
              <a:ea typeface="Raleway Medium"/>
              <a:cs typeface="Raleway Medium"/>
              <a:sym typeface="Raleway Medium"/>
            </a:endParaRPr>
          </a:p>
          <a:p>
            <a:pPr lvl="1">
              <a:lnSpc>
                <a:spcPct val="110000"/>
              </a:lnSpc>
              <a:spcBef>
                <a:spcPts val="600"/>
              </a:spcBef>
              <a:spcAft>
                <a:spcPts val="200"/>
              </a:spcAft>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
        <p:nvSpPr>
          <p:cNvPr id="2" name="Rectangle 1"/>
          <p:cNvSpPr>
            <a:spLocks noChangeArrowheads="1"/>
          </p:cNvSpPr>
          <p:nvPr/>
        </p:nvSpPr>
        <p:spPr bwMode="auto">
          <a:xfrm>
            <a:off x="1205653" y="1846962"/>
            <a:ext cx="5310293" cy="2079400"/>
          </a:xfrm>
          <a:prstGeom prst="rect">
            <a:avLst/>
          </a:prstGeom>
          <a:solidFill>
            <a:srgbClr val="F5F5F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47610" numCol="1" anchor="t"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smtClean="0">
                <a:ln>
                  <a:noFill/>
                </a:ln>
                <a:solidFill>
                  <a:srgbClr val="333333"/>
                </a:solidFill>
                <a:effectLst/>
              </a:rPr>
              <a:t>apache: </a:t>
            </a:r>
            <a:br>
              <a:rPr kumimoji="0" lang="en-US" altLang="en-US" sz="1200" b="0" i="0" u="none" strike="noStrike" cap="none" normalizeH="0" baseline="0" dirty="0" smtClean="0">
                <a:ln>
                  <a:noFill/>
                </a:ln>
                <a:solidFill>
                  <a:srgbClr val="333333"/>
                </a:solidFill>
                <a:effectLst/>
              </a:rPr>
            </a:br>
            <a:r>
              <a:rPr kumimoji="0" lang="en-US" altLang="en-US" sz="1200" b="0" i="0" u="none" strike="noStrike" cap="none" normalizeH="0" baseline="0" dirty="0" smtClean="0">
                <a:ln>
                  <a:noFill/>
                </a:ln>
                <a:solidFill>
                  <a:srgbClr val="007020"/>
                </a:solidFill>
                <a:effectLst/>
              </a:rPr>
              <a:t>{%</a:t>
            </a:r>
            <a:r>
              <a:rPr kumimoji="0" lang="en-US" altLang="en-US" sz="1200" b="0" i="0" u="none" strike="noStrike" cap="none" normalizeH="0" baseline="0" dirty="0" smtClean="0">
                <a:ln>
                  <a:noFill/>
                </a:ln>
                <a:solidFill>
                  <a:srgbClr val="333333"/>
                </a:solidFill>
                <a:effectLst/>
              </a:rPr>
              <a:t> </a:t>
            </a:r>
            <a:r>
              <a:rPr kumimoji="0" lang="en-US" altLang="en-US" sz="1200" b="1" i="0" u="none" strike="noStrike" cap="none" normalizeH="0" baseline="0" dirty="0" smtClean="0">
                <a:ln>
                  <a:noFill/>
                </a:ln>
                <a:solidFill>
                  <a:srgbClr val="007020"/>
                </a:solidFill>
                <a:effectLst/>
              </a:rPr>
              <a:t>if</a:t>
            </a:r>
            <a:r>
              <a:rPr kumimoji="0" lang="en-US" altLang="en-US" sz="1200" b="0" i="0" u="none" strike="noStrike" cap="none" normalizeH="0" baseline="0" dirty="0" smtClean="0">
                <a:ln>
                  <a:noFill/>
                </a:ln>
                <a:solidFill>
                  <a:srgbClr val="333333"/>
                </a:solidFill>
                <a:effectLst/>
              </a:rPr>
              <a:t> </a:t>
            </a:r>
            <a:r>
              <a:rPr kumimoji="0" lang="en-US" altLang="en-US" sz="1200" b="0" i="0" u="none" strike="noStrike" cap="none" normalizeH="0" baseline="0" dirty="0" smtClean="0">
                <a:ln>
                  <a:noFill/>
                </a:ln>
                <a:solidFill>
                  <a:srgbClr val="BB60D5"/>
                </a:solidFill>
                <a:effectLst/>
              </a:rPr>
              <a:t>grains</a:t>
            </a:r>
            <a:r>
              <a:rPr kumimoji="0" lang="en-US" altLang="en-US" sz="1200" b="0" i="0" u="none" strike="noStrike" cap="none" normalizeH="0" baseline="0" dirty="0" smtClean="0">
                <a:ln>
                  <a:noFill/>
                </a:ln>
                <a:solidFill>
                  <a:srgbClr val="666666"/>
                </a:solidFill>
                <a:effectLst/>
              </a:rPr>
              <a:t>[</a:t>
            </a:r>
            <a:r>
              <a:rPr kumimoji="0" lang="en-US" altLang="en-US" sz="1200" b="0" i="0" u="none" strike="noStrike" cap="none" normalizeH="0" baseline="0" dirty="0" smtClean="0">
                <a:ln>
                  <a:noFill/>
                </a:ln>
                <a:solidFill>
                  <a:srgbClr val="4070A0"/>
                </a:solidFill>
                <a:effectLst/>
              </a:rPr>
              <a:t>'</a:t>
            </a:r>
            <a:r>
              <a:rPr kumimoji="0" lang="en-US" altLang="en-US" sz="1200" b="0" i="0" u="none" strike="noStrike" cap="none" normalizeH="0" baseline="0" dirty="0" err="1" smtClean="0">
                <a:ln>
                  <a:noFill/>
                </a:ln>
                <a:solidFill>
                  <a:srgbClr val="4070A0"/>
                </a:solidFill>
                <a:effectLst/>
              </a:rPr>
              <a:t>os</a:t>
            </a:r>
            <a:r>
              <a:rPr kumimoji="0" lang="en-US" altLang="en-US" sz="1200" b="0" i="0" u="none" strike="noStrike" cap="none" normalizeH="0" baseline="0" dirty="0" smtClean="0">
                <a:ln>
                  <a:noFill/>
                </a:ln>
                <a:solidFill>
                  <a:srgbClr val="4070A0"/>
                </a:solidFill>
                <a:effectLst/>
              </a:rPr>
              <a:t>'</a:t>
            </a:r>
            <a:r>
              <a:rPr kumimoji="0" lang="en-US" altLang="en-US" sz="1200" b="0" i="0" u="none" strike="noStrike" cap="none" normalizeH="0" baseline="0" dirty="0" smtClean="0">
                <a:ln>
                  <a:noFill/>
                </a:ln>
                <a:solidFill>
                  <a:srgbClr val="666666"/>
                </a:solidFill>
                <a:effectLst/>
              </a:rPr>
              <a:t>]</a:t>
            </a:r>
            <a:r>
              <a:rPr kumimoji="0" lang="en-US" altLang="en-US" sz="1200" b="0" i="0" u="none" strike="noStrike" cap="none" normalizeH="0" baseline="0" dirty="0" smtClean="0">
                <a:ln>
                  <a:noFill/>
                </a:ln>
                <a:solidFill>
                  <a:srgbClr val="333333"/>
                </a:solidFill>
                <a:effectLst/>
              </a:rPr>
              <a:t> </a:t>
            </a:r>
            <a:r>
              <a:rPr kumimoji="0" lang="en-US" altLang="en-US" sz="1200" b="0" i="0" u="none" strike="noStrike" cap="none" normalizeH="0" baseline="0" dirty="0" smtClean="0">
                <a:ln>
                  <a:noFill/>
                </a:ln>
                <a:solidFill>
                  <a:srgbClr val="666666"/>
                </a:solidFill>
                <a:effectLst/>
              </a:rPr>
              <a:t>==</a:t>
            </a:r>
            <a:r>
              <a:rPr kumimoji="0" lang="en-US" altLang="en-US" sz="1200" b="0" i="0" u="none" strike="noStrike" cap="none" normalizeH="0" baseline="0" dirty="0" smtClean="0">
                <a:ln>
                  <a:noFill/>
                </a:ln>
                <a:solidFill>
                  <a:srgbClr val="333333"/>
                </a:solidFill>
                <a:effectLst/>
              </a:rPr>
              <a:t> </a:t>
            </a:r>
            <a:r>
              <a:rPr kumimoji="0" lang="en-US" altLang="en-US" sz="1200" b="0" i="0" u="none" strike="noStrike" cap="none" normalizeH="0" baseline="0" dirty="0" smtClean="0">
                <a:ln>
                  <a:noFill/>
                </a:ln>
                <a:solidFill>
                  <a:srgbClr val="4070A0"/>
                </a:solidFill>
                <a:effectLst/>
              </a:rPr>
              <a:t>'</a:t>
            </a:r>
            <a:r>
              <a:rPr kumimoji="0" lang="en-US" altLang="en-US" sz="1200" b="0" i="0" u="none" strike="noStrike" cap="none" normalizeH="0" baseline="0" dirty="0" err="1" smtClean="0">
                <a:ln>
                  <a:noFill/>
                </a:ln>
                <a:solidFill>
                  <a:srgbClr val="4070A0"/>
                </a:solidFill>
                <a:effectLst/>
              </a:rPr>
              <a:t>RedHat</a:t>
            </a:r>
            <a:r>
              <a:rPr kumimoji="0" lang="en-US" altLang="en-US" sz="1200" b="0" i="0" u="none" strike="noStrike" cap="none" normalizeH="0" baseline="0" dirty="0" smtClean="0">
                <a:ln>
                  <a:noFill/>
                </a:ln>
                <a:solidFill>
                  <a:srgbClr val="4070A0"/>
                </a:solidFill>
                <a:effectLst/>
              </a:rPr>
              <a:t>'</a:t>
            </a:r>
            <a:r>
              <a:rPr kumimoji="0" lang="en-US" altLang="en-US" sz="1200" b="0" i="0" u="none" strike="noStrike" cap="none" normalizeH="0" baseline="0" dirty="0" smtClean="0">
                <a:ln>
                  <a:noFill/>
                </a:ln>
                <a:solidFill>
                  <a:srgbClr val="333333"/>
                </a:solidFill>
                <a:effectLst/>
              </a:rPr>
              <a:t> </a:t>
            </a:r>
            <a:r>
              <a:rPr kumimoji="0" lang="en-US" altLang="en-US" sz="1200" b="0" i="0" u="none" strike="noStrike" cap="none" normalizeH="0" baseline="0" dirty="0" smtClean="0">
                <a:ln>
                  <a:noFill/>
                </a:ln>
                <a:solidFill>
                  <a:srgbClr val="007020"/>
                </a:solidFill>
                <a:effectLst/>
              </a:rPr>
              <a:t>%}</a:t>
            </a:r>
          </a:p>
          <a:p>
            <a:pPr lvl="0" defTabSz="914400" eaLnBrk="0" fontAlgn="base" hangingPunct="0">
              <a:spcBef>
                <a:spcPct val="0"/>
              </a:spcBef>
              <a:spcAft>
                <a:spcPct val="0"/>
              </a:spcAft>
            </a:pPr>
            <a:r>
              <a:rPr lang="en-US" altLang="en-US" sz="1200" dirty="0">
                <a:solidFill>
                  <a:srgbClr val="333333"/>
                </a:solidFill>
              </a:rPr>
              <a:t>  </a:t>
            </a:r>
            <a:r>
              <a:rPr lang="en-US" altLang="en-US" sz="1200" dirty="0" err="1" smtClean="0">
                <a:solidFill>
                  <a:srgbClr val="333333"/>
                </a:solidFill>
              </a:rPr>
              <a:t>pkg.installed</a:t>
            </a:r>
            <a:r>
              <a:rPr lang="en-US" altLang="en-US" sz="1200" dirty="0">
                <a:solidFill>
                  <a:srgbClr val="333333"/>
                </a:solidFill>
              </a:rPr>
              <a:t>: </a:t>
            </a:r>
            <a:r>
              <a:rPr lang="en-US" altLang="en-US" sz="1200" dirty="0" smtClean="0">
                <a:solidFill>
                  <a:srgbClr val="333333"/>
                </a:solidFill>
              </a:rPr>
              <a:t/>
            </a:r>
            <a:br>
              <a:rPr lang="en-US" altLang="en-US" sz="1200" dirty="0" smtClean="0">
                <a:solidFill>
                  <a:srgbClr val="333333"/>
                </a:solidFill>
              </a:rPr>
            </a:br>
            <a:r>
              <a:rPr lang="en-US" altLang="en-US" sz="1200" dirty="0" smtClean="0">
                <a:solidFill>
                  <a:srgbClr val="007020"/>
                </a:solidFill>
              </a:rPr>
              <a:t>      </a:t>
            </a:r>
            <a:r>
              <a:rPr kumimoji="0" lang="en-US" altLang="en-US" sz="1200" b="0" i="0" u="none" strike="noStrike" cap="none" normalizeH="0" baseline="0" dirty="0" smtClean="0">
                <a:ln>
                  <a:noFill/>
                </a:ln>
                <a:solidFill>
                  <a:srgbClr val="333333"/>
                </a:solidFill>
                <a:effectLst/>
              </a:rPr>
              <a:t> - name: </a:t>
            </a:r>
            <a:r>
              <a:rPr kumimoji="0" lang="en-US" altLang="en-US" sz="1200" b="0" i="0" u="none" strike="noStrike" cap="none" normalizeH="0" baseline="0" dirty="0" err="1" smtClean="0">
                <a:ln>
                  <a:noFill/>
                </a:ln>
                <a:solidFill>
                  <a:srgbClr val="333333"/>
                </a:solidFill>
                <a:effectLst/>
              </a:rPr>
              <a:t>httpd</a:t>
            </a:r>
            <a:r>
              <a:rPr kumimoji="0" lang="en-US" altLang="en-US" sz="1200" b="0" i="0" u="none" strike="noStrike" cap="none" normalizeH="0" baseline="0" dirty="0" smtClean="0">
                <a:ln>
                  <a:noFill/>
                </a:ln>
                <a:solidFill>
                  <a:srgbClr val="333333"/>
                </a:solidFill>
                <a:effectLst/>
              </a:rPr>
              <a:t>  </a:t>
            </a:r>
            <a:br>
              <a:rPr kumimoji="0" lang="en-US" altLang="en-US" sz="1200" b="0" i="0" u="none" strike="noStrike" cap="none" normalizeH="0" baseline="0" dirty="0" smtClean="0">
                <a:ln>
                  <a:noFill/>
                </a:ln>
                <a:solidFill>
                  <a:srgbClr val="333333"/>
                </a:solidFill>
                <a:effectLst/>
              </a:rPr>
            </a:br>
            <a:r>
              <a:rPr kumimoji="0" lang="en-US" altLang="en-US" sz="1200" b="0" i="0" u="none" strike="noStrike" cap="none" normalizeH="0" baseline="0" dirty="0" smtClean="0">
                <a:ln>
                  <a:noFill/>
                </a:ln>
                <a:solidFill>
                  <a:srgbClr val="007020"/>
                </a:solidFill>
                <a:effectLst/>
              </a:rPr>
              <a:t>{%</a:t>
            </a:r>
            <a:r>
              <a:rPr kumimoji="0" lang="en-US" altLang="en-US" sz="1200" b="0" i="0" u="none" strike="noStrike" cap="none" normalizeH="0" baseline="0" dirty="0" smtClean="0">
                <a:ln>
                  <a:noFill/>
                </a:ln>
                <a:solidFill>
                  <a:srgbClr val="333333"/>
                </a:solidFill>
                <a:effectLst/>
              </a:rPr>
              <a:t> </a:t>
            </a:r>
            <a:r>
              <a:rPr kumimoji="0" lang="en-US" altLang="en-US" sz="1200" b="1" i="0" u="none" strike="noStrike" cap="none" normalizeH="0" baseline="0" dirty="0" err="1" smtClean="0">
                <a:ln>
                  <a:noFill/>
                </a:ln>
                <a:solidFill>
                  <a:srgbClr val="007020"/>
                </a:solidFill>
                <a:effectLst/>
              </a:rPr>
              <a:t>elif</a:t>
            </a:r>
            <a:r>
              <a:rPr kumimoji="0" lang="en-US" altLang="en-US" sz="1200" b="0" i="0" u="none" strike="noStrike" cap="none" normalizeH="0" baseline="0" dirty="0" smtClean="0">
                <a:ln>
                  <a:noFill/>
                </a:ln>
                <a:solidFill>
                  <a:srgbClr val="333333"/>
                </a:solidFill>
                <a:effectLst/>
              </a:rPr>
              <a:t> </a:t>
            </a:r>
            <a:r>
              <a:rPr kumimoji="0" lang="en-US" altLang="en-US" sz="1200" b="0" i="0" u="none" strike="noStrike" cap="none" normalizeH="0" baseline="0" dirty="0" smtClean="0">
                <a:ln>
                  <a:noFill/>
                </a:ln>
                <a:solidFill>
                  <a:srgbClr val="BB60D5"/>
                </a:solidFill>
                <a:effectLst/>
              </a:rPr>
              <a:t>grains</a:t>
            </a:r>
            <a:r>
              <a:rPr kumimoji="0" lang="en-US" altLang="en-US" sz="1200" b="0" i="0" u="none" strike="noStrike" cap="none" normalizeH="0" baseline="0" dirty="0" smtClean="0">
                <a:ln>
                  <a:noFill/>
                </a:ln>
                <a:solidFill>
                  <a:srgbClr val="666666"/>
                </a:solidFill>
                <a:effectLst/>
              </a:rPr>
              <a:t>[</a:t>
            </a:r>
            <a:r>
              <a:rPr kumimoji="0" lang="en-US" altLang="en-US" sz="1200" b="0" i="0" u="none" strike="noStrike" cap="none" normalizeH="0" baseline="0" dirty="0" smtClean="0">
                <a:ln>
                  <a:noFill/>
                </a:ln>
                <a:solidFill>
                  <a:srgbClr val="4070A0"/>
                </a:solidFill>
                <a:effectLst/>
              </a:rPr>
              <a:t>'</a:t>
            </a:r>
            <a:r>
              <a:rPr kumimoji="0" lang="en-US" altLang="en-US" sz="1200" b="0" i="0" u="none" strike="noStrike" cap="none" normalizeH="0" baseline="0" dirty="0" err="1" smtClean="0">
                <a:ln>
                  <a:noFill/>
                </a:ln>
                <a:solidFill>
                  <a:srgbClr val="4070A0"/>
                </a:solidFill>
                <a:effectLst/>
              </a:rPr>
              <a:t>os</a:t>
            </a:r>
            <a:r>
              <a:rPr kumimoji="0" lang="en-US" altLang="en-US" sz="1200" b="0" i="0" u="none" strike="noStrike" cap="none" normalizeH="0" baseline="0" dirty="0" smtClean="0">
                <a:ln>
                  <a:noFill/>
                </a:ln>
                <a:solidFill>
                  <a:srgbClr val="4070A0"/>
                </a:solidFill>
                <a:effectLst/>
              </a:rPr>
              <a:t>'</a:t>
            </a:r>
            <a:r>
              <a:rPr kumimoji="0" lang="en-US" altLang="en-US" sz="1200" b="0" i="0" u="none" strike="noStrike" cap="none" normalizeH="0" baseline="0" dirty="0" smtClean="0">
                <a:ln>
                  <a:noFill/>
                </a:ln>
                <a:solidFill>
                  <a:srgbClr val="666666"/>
                </a:solidFill>
                <a:effectLst/>
              </a:rPr>
              <a:t>]</a:t>
            </a:r>
            <a:r>
              <a:rPr kumimoji="0" lang="en-US" altLang="en-US" sz="1200" b="0" i="0" u="none" strike="noStrike" cap="none" normalizeH="0" baseline="0" dirty="0" smtClean="0">
                <a:ln>
                  <a:noFill/>
                </a:ln>
                <a:solidFill>
                  <a:srgbClr val="333333"/>
                </a:solidFill>
                <a:effectLst/>
              </a:rPr>
              <a:t> </a:t>
            </a:r>
            <a:r>
              <a:rPr kumimoji="0" lang="en-US" altLang="en-US" sz="1200" b="0" i="0" u="none" strike="noStrike" cap="none" normalizeH="0" baseline="0" dirty="0" smtClean="0">
                <a:ln>
                  <a:noFill/>
                </a:ln>
                <a:solidFill>
                  <a:srgbClr val="666666"/>
                </a:solidFill>
                <a:effectLst/>
              </a:rPr>
              <a:t>==</a:t>
            </a:r>
            <a:r>
              <a:rPr kumimoji="0" lang="en-US" altLang="en-US" sz="1200" b="0" i="0" u="none" strike="noStrike" cap="none" normalizeH="0" baseline="0" dirty="0" smtClean="0">
                <a:ln>
                  <a:noFill/>
                </a:ln>
                <a:solidFill>
                  <a:srgbClr val="333333"/>
                </a:solidFill>
                <a:effectLst/>
              </a:rPr>
              <a:t> </a:t>
            </a:r>
            <a:r>
              <a:rPr kumimoji="0" lang="en-US" altLang="en-US" sz="1200" b="0" i="0" u="none" strike="noStrike" cap="none" normalizeH="0" baseline="0" dirty="0" smtClean="0">
                <a:ln>
                  <a:noFill/>
                </a:ln>
                <a:solidFill>
                  <a:srgbClr val="4070A0"/>
                </a:solidFill>
                <a:effectLst/>
              </a:rPr>
              <a:t>'Ubuntu'</a:t>
            </a:r>
            <a:r>
              <a:rPr kumimoji="0" lang="en-US" altLang="en-US" sz="1200" b="0" i="0" u="none" strike="noStrike" cap="none" normalizeH="0" baseline="0" dirty="0" smtClean="0">
                <a:ln>
                  <a:noFill/>
                </a:ln>
                <a:solidFill>
                  <a:srgbClr val="333333"/>
                </a:solidFill>
                <a:effectLst/>
              </a:rPr>
              <a:t> </a:t>
            </a:r>
            <a:r>
              <a:rPr kumimoji="0" lang="en-US" altLang="en-US" sz="1200" b="0" i="0" u="none" strike="noStrike" cap="none" normalizeH="0" baseline="0" dirty="0" smtClean="0">
                <a:ln>
                  <a:noFill/>
                </a:ln>
                <a:solidFill>
                  <a:srgbClr val="007020"/>
                </a:solidFill>
                <a:effectLst/>
              </a:rPr>
              <a:t>%}</a:t>
            </a:r>
          </a:p>
          <a:p>
            <a:pPr lvl="0" defTabSz="914400" eaLnBrk="0" fontAlgn="base" hangingPunct="0">
              <a:spcBef>
                <a:spcPct val="0"/>
              </a:spcBef>
              <a:spcAft>
                <a:spcPct val="0"/>
              </a:spcAft>
            </a:pPr>
            <a:r>
              <a:rPr lang="en-US" altLang="en-US" sz="1200" dirty="0">
                <a:solidFill>
                  <a:srgbClr val="007020"/>
                </a:solidFill>
              </a:rPr>
              <a:t> </a:t>
            </a:r>
            <a:r>
              <a:rPr lang="en-US" altLang="en-US" sz="1200" dirty="0">
                <a:solidFill>
                  <a:srgbClr val="333333"/>
                </a:solidFill>
              </a:rPr>
              <a:t> </a:t>
            </a:r>
            <a:r>
              <a:rPr lang="en-US" altLang="en-US" sz="1200" dirty="0" err="1">
                <a:solidFill>
                  <a:srgbClr val="333333"/>
                </a:solidFill>
              </a:rPr>
              <a:t>pkg.installed</a:t>
            </a:r>
            <a:r>
              <a:rPr lang="en-US" altLang="en-US" sz="1200" dirty="0">
                <a:solidFill>
                  <a:srgbClr val="333333"/>
                </a:solidFill>
              </a:rPr>
              <a:t>: </a:t>
            </a:r>
            <a:br>
              <a:rPr lang="en-US" altLang="en-US" sz="1200" dirty="0">
                <a:solidFill>
                  <a:srgbClr val="333333"/>
                </a:solidFill>
              </a:rPr>
            </a:br>
            <a:r>
              <a:rPr lang="en-US" altLang="en-US" sz="1200" dirty="0">
                <a:solidFill>
                  <a:srgbClr val="007020"/>
                </a:solidFill>
              </a:rPr>
              <a:t> </a:t>
            </a:r>
            <a:r>
              <a:rPr lang="en-US" altLang="en-US" sz="1200" dirty="0" smtClean="0">
                <a:solidFill>
                  <a:srgbClr val="007020"/>
                </a:solidFill>
              </a:rPr>
              <a:t>     </a:t>
            </a:r>
            <a:r>
              <a:rPr kumimoji="0" lang="en-US" altLang="en-US" sz="1200" b="0" i="0" u="none" strike="noStrike" cap="none" normalizeH="0" baseline="0" dirty="0" smtClean="0">
                <a:ln>
                  <a:noFill/>
                </a:ln>
                <a:solidFill>
                  <a:srgbClr val="333333"/>
                </a:solidFill>
                <a:effectLst/>
              </a:rPr>
              <a:t> - name: apache2 </a:t>
            </a:r>
          </a:p>
          <a:p>
            <a:pPr lvl="0" defTabSz="914400" eaLnBrk="0" fontAlgn="base" hangingPunct="0">
              <a:spcBef>
                <a:spcPct val="0"/>
              </a:spcBef>
              <a:spcAft>
                <a:spcPct val="0"/>
              </a:spcAft>
            </a:pPr>
            <a:r>
              <a:rPr lang="en-US" altLang="en-US" sz="1200" dirty="0">
                <a:solidFill>
                  <a:srgbClr val="333333"/>
                </a:solidFill>
              </a:rPr>
              <a:t> </a:t>
            </a:r>
            <a:r>
              <a:rPr kumimoji="0" lang="en-US" altLang="en-US" sz="1200" b="0" i="0" u="none" strike="noStrike" cap="none" normalizeH="0" baseline="0" dirty="0" smtClean="0">
                <a:ln>
                  <a:noFill/>
                </a:ln>
                <a:solidFill>
                  <a:srgbClr val="007020"/>
                </a:solidFill>
                <a:effectLst/>
              </a:rPr>
              <a:t>{%</a:t>
            </a:r>
            <a:r>
              <a:rPr kumimoji="0" lang="en-US" altLang="en-US" sz="1200" b="0" i="0" u="none" strike="noStrike" cap="none" normalizeH="0" baseline="0" dirty="0" smtClean="0">
                <a:ln>
                  <a:noFill/>
                </a:ln>
                <a:solidFill>
                  <a:srgbClr val="333333"/>
                </a:solidFill>
                <a:effectLst/>
              </a:rPr>
              <a:t> </a:t>
            </a:r>
            <a:r>
              <a:rPr kumimoji="0" lang="en-US" altLang="en-US" sz="1200" b="1" i="0" u="none" strike="noStrike" cap="none" normalizeH="0" baseline="0" dirty="0" smtClean="0">
                <a:ln>
                  <a:noFill/>
                </a:ln>
                <a:solidFill>
                  <a:srgbClr val="007020"/>
                </a:solidFill>
                <a:effectLst/>
              </a:rPr>
              <a:t>if</a:t>
            </a:r>
            <a:r>
              <a:rPr kumimoji="0" lang="en-US" altLang="en-US" sz="1200" b="0" i="0" u="none" strike="noStrike" cap="none" normalizeH="0" baseline="0" dirty="0" smtClean="0">
                <a:ln>
                  <a:noFill/>
                </a:ln>
                <a:solidFill>
                  <a:srgbClr val="333333"/>
                </a:solidFill>
                <a:effectLst/>
              </a:rPr>
              <a:t> </a:t>
            </a:r>
            <a:r>
              <a:rPr lang="en-US" altLang="en-US" sz="1200" dirty="0">
                <a:solidFill>
                  <a:srgbClr val="BB60D5"/>
                </a:solidFill>
              </a:rPr>
              <a:t>grains</a:t>
            </a:r>
            <a:r>
              <a:rPr lang="en-US" altLang="en-US" sz="1200" dirty="0">
                <a:solidFill>
                  <a:srgbClr val="666666"/>
                </a:solidFill>
              </a:rPr>
              <a:t>[</a:t>
            </a:r>
            <a:r>
              <a:rPr lang="en-US" altLang="en-US" sz="1200" dirty="0">
                <a:solidFill>
                  <a:srgbClr val="4070A0"/>
                </a:solidFill>
              </a:rPr>
              <a:t>'</a:t>
            </a:r>
            <a:r>
              <a:rPr lang="en-US" altLang="en-US" sz="1200" dirty="0" err="1">
                <a:solidFill>
                  <a:srgbClr val="4070A0"/>
                </a:solidFill>
              </a:rPr>
              <a:t>os</a:t>
            </a:r>
            <a:r>
              <a:rPr lang="en-US" altLang="en-US" sz="1200" dirty="0">
                <a:solidFill>
                  <a:srgbClr val="4070A0"/>
                </a:solidFill>
              </a:rPr>
              <a:t>'</a:t>
            </a:r>
            <a:r>
              <a:rPr lang="en-US" altLang="en-US" sz="1200" dirty="0">
                <a:solidFill>
                  <a:srgbClr val="666666"/>
                </a:solidFill>
              </a:rPr>
              <a:t>]</a:t>
            </a:r>
            <a:r>
              <a:rPr lang="en-US" altLang="en-US" sz="1200" dirty="0">
                <a:solidFill>
                  <a:srgbClr val="333333"/>
                </a:solidFill>
              </a:rPr>
              <a:t> </a:t>
            </a:r>
            <a:r>
              <a:rPr lang="en-US" altLang="en-US" sz="1200" dirty="0">
                <a:solidFill>
                  <a:srgbClr val="666666"/>
                </a:solidFill>
              </a:rPr>
              <a:t>==</a:t>
            </a:r>
            <a:r>
              <a:rPr lang="en-US" altLang="en-US" sz="1200" dirty="0">
                <a:solidFill>
                  <a:srgbClr val="333333"/>
                </a:solidFill>
              </a:rPr>
              <a:t> </a:t>
            </a:r>
            <a:r>
              <a:rPr lang="en-US" altLang="en-US" sz="1200" dirty="0" smtClean="0">
                <a:solidFill>
                  <a:srgbClr val="4070A0"/>
                </a:solidFill>
              </a:rPr>
              <a:t>‘Windows'</a:t>
            </a:r>
            <a:r>
              <a:rPr lang="en-US" altLang="en-US" sz="1200" dirty="0" smtClean="0">
                <a:solidFill>
                  <a:srgbClr val="333333"/>
                </a:solidFill>
              </a:rPr>
              <a:t> </a:t>
            </a:r>
            <a:r>
              <a:rPr kumimoji="0" lang="en-US" altLang="en-US" sz="1200" b="0" i="0" u="none" strike="noStrike" cap="none" normalizeH="0" baseline="0" dirty="0" smtClean="0">
                <a:ln>
                  <a:noFill/>
                </a:ln>
                <a:solidFill>
                  <a:srgbClr val="007020"/>
                </a:solidFill>
                <a:effectLst/>
              </a:rPr>
              <a:t>%}</a:t>
            </a:r>
            <a:r>
              <a:rPr kumimoji="0" lang="en-US" altLang="en-US" sz="1200" b="0" i="0" u="none" strike="noStrike" cap="none" normalizeH="0" baseline="0" dirty="0" smtClean="0">
                <a:ln>
                  <a:noFill/>
                </a:ln>
                <a:solidFill>
                  <a:schemeClr val="tx1"/>
                </a:solidFill>
                <a:effectLst/>
              </a:rPr>
              <a:t> </a:t>
            </a:r>
          </a:p>
          <a:p>
            <a:pPr lvl="0" defTabSz="914400" eaLnBrk="0" fontAlgn="base" hangingPunct="0">
              <a:spcBef>
                <a:spcPct val="0"/>
              </a:spcBef>
              <a:spcAft>
                <a:spcPct val="0"/>
              </a:spcAft>
            </a:pPr>
            <a:r>
              <a:rPr lang="en-US" altLang="en-US" sz="1200" dirty="0">
                <a:solidFill>
                  <a:srgbClr val="333333"/>
                </a:solidFill>
              </a:rPr>
              <a:t> </a:t>
            </a:r>
            <a:r>
              <a:rPr lang="en-US" altLang="en-US" sz="1200" dirty="0" smtClean="0">
                <a:solidFill>
                  <a:srgbClr val="333333"/>
                </a:solidFill>
              </a:rPr>
              <a:t> </a:t>
            </a:r>
            <a:r>
              <a:rPr lang="en-US" altLang="en-US" sz="1200" dirty="0" err="1" smtClean="0">
                <a:solidFill>
                  <a:srgbClr val="333333"/>
                </a:solidFill>
              </a:rPr>
              <a:t>chocolatey.installed</a:t>
            </a:r>
            <a:r>
              <a:rPr lang="en-US" altLang="en-US" sz="1200" dirty="0" smtClean="0">
                <a:solidFill>
                  <a:srgbClr val="333333"/>
                </a:solidFill>
              </a:rPr>
              <a:t>:</a:t>
            </a:r>
          </a:p>
          <a:p>
            <a:pPr lvl="0" defTabSz="914400" eaLnBrk="0" fontAlgn="base" hangingPunct="0">
              <a:spcBef>
                <a:spcPct val="0"/>
              </a:spcBef>
              <a:spcAft>
                <a:spcPct val="0"/>
              </a:spcAft>
            </a:pPr>
            <a:r>
              <a:rPr lang="en-US" altLang="en-US" sz="1200" dirty="0" smtClean="0">
                <a:solidFill>
                  <a:srgbClr val="333333"/>
                </a:solidFill>
              </a:rPr>
              <a:t>      </a:t>
            </a:r>
            <a:r>
              <a:rPr lang="en-US" altLang="en-US" sz="1200" dirty="0">
                <a:solidFill>
                  <a:srgbClr val="333333"/>
                </a:solidFill>
              </a:rPr>
              <a:t>- name: </a:t>
            </a:r>
            <a:r>
              <a:rPr lang="en-US" altLang="en-US" sz="1200" dirty="0" smtClean="0">
                <a:solidFill>
                  <a:srgbClr val="333333"/>
                </a:solidFill>
              </a:rPr>
              <a:t>apache-</a:t>
            </a:r>
            <a:r>
              <a:rPr lang="en-US" altLang="en-US" sz="1200" dirty="0" err="1" smtClean="0">
                <a:solidFill>
                  <a:srgbClr val="333333"/>
                </a:solidFill>
              </a:rPr>
              <a:t>httpd</a:t>
            </a:r>
            <a:endParaRPr lang="en-US" altLang="en-US" sz="1200" dirty="0" smtClean="0">
              <a:solidFill>
                <a:srgbClr val="333333"/>
              </a:solidFill>
            </a:endParaRPr>
          </a:p>
          <a:p>
            <a:pPr defTabSz="914400" eaLnBrk="0" fontAlgn="base" hangingPunct="0">
              <a:spcBef>
                <a:spcPct val="0"/>
              </a:spcBef>
              <a:spcAft>
                <a:spcPct val="0"/>
              </a:spcAft>
            </a:pPr>
            <a:r>
              <a:rPr lang="en-US" altLang="en-US" sz="1200" dirty="0" smtClean="0">
                <a:solidFill>
                  <a:srgbClr val="333333"/>
                </a:solidFill>
              </a:rPr>
              <a:t> </a:t>
            </a:r>
            <a:r>
              <a:rPr lang="en-US" altLang="en-US" sz="1200" dirty="0">
                <a:solidFill>
                  <a:srgbClr val="007020"/>
                </a:solidFill>
              </a:rPr>
              <a:t>{%</a:t>
            </a:r>
            <a:r>
              <a:rPr lang="en-US" altLang="en-US" sz="1200" dirty="0">
                <a:solidFill>
                  <a:srgbClr val="333333"/>
                </a:solidFill>
              </a:rPr>
              <a:t> </a:t>
            </a:r>
            <a:r>
              <a:rPr lang="en-US" altLang="en-US" sz="1200" b="1" dirty="0" err="1" smtClean="0">
                <a:solidFill>
                  <a:srgbClr val="007020"/>
                </a:solidFill>
              </a:rPr>
              <a:t>endif</a:t>
            </a:r>
            <a:r>
              <a:rPr lang="en-US" altLang="en-US" sz="1200" b="1" dirty="0" smtClean="0">
                <a:solidFill>
                  <a:srgbClr val="007020"/>
                </a:solidFill>
              </a:rPr>
              <a:t> </a:t>
            </a:r>
            <a:r>
              <a:rPr lang="en-US" altLang="en-US" sz="1200" dirty="0" smtClean="0">
                <a:solidFill>
                  <a:srgbClr val="007020"/>
                </a:solidFill>
              </a:rPr>
              <a:t>%}</a:t>
            </a:r>
            <a:r>
              <a:rPr lang="en-US" altLang="en-US" sz="1200" dirty="0" smtClean="0"/>
              <a:t> </a:t>
            </a:r>
            <a:r>
              <a:rPr lang="en-US" altLang="en-US" sz="1200" dirty="0" smtClean="0">
                <a:solidFill>
                  <a:srgbClr val="007020"/>
                </a:solidFill>
              </a:rPr>
              <a:t> </a:t>
            </a:r>
            <a:endParaRPr kumimoji="0" lang="en-US" altLang="en-US" sz="1200" b="0" i="0" u="none" strike="noStrike" cap="none" normalizeH="0" baseline="0" dirty="0" smtClean="0">
              <a:ln>
                <a:noFill/>
              </a:ln>
              <a:solidFill>
                <a:schemeClr val="tx1"/>
              </a:solidFill>
              <a:effectLst/>
            </a:endParaRPr>
          </a:p>
        </p:txBody>
      </p:sp>
    </p:spTree>
    <p:extLst>
      <p:ext uri="{BB962C8B-B14F-4D97-AF65-F5344CB8AC3E}">
        <p14:creationId xmlns:p14="http://schemas.microsoft.com/office/powerpoint/2010/main" val="401251701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SaltStack</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smtClean="0"/>
              <a:t>&lt;Live demo&gt;</a:t>
            </a:r>
            <a:endParaRPr lang="en-US" sz="2400" b="1"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222868367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8">
            <a:alphaModFix/>
            <a:extLst>
              <a:ext uri="{BEBA8EAE-BF5A-486C-A8C5-ECC9F3942E4B}">
                <a14:imgProps xmlns:a14="http://schemas.microsoft.com/office/drawing/2010/main">
                  <a14:imgLayer r:embed="rId9">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err="1">
                <a:solidFill>
                  <a:srgbClr val="F1C232"/>
                </a:solidFill>
                <a:latin typeface="Raleway"/>
                <a:ea typeface="Raleway"/>
                <a:cs typeface="Raleway"/>
                <a:sym typeface="Raleway"/>
              </a:rPr>
              <a:t>Choclatey</a:t>
            </a:r>
            <a:r>
              <a:rPr lang="en-US" sz="3000" b="1" dirty="0">
                <a:solidFill>
                  <a:srgbClr val="F1C232"/>
                </a:solidFill>
                <a:latin typeface="Raleway"/>
                <a:ea typeface="Raleway"/>
                <a:cs typeface="Raleway"/>
                <a:sym typeface="Raleway"/>
              </a:rPr>
              <a:t> hacks</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2200" dirty="0"/>
              <a:t>Multiple instances of Chocolatey.</a:t>
            </a:r>
          </a:p>
          <a:p>
            <a:pPr marL="285750" indent="-285750">
              <a:buFont typeface="Arial" panose="020B0604020202020204" pitchFamily="34" charset="0"/>
              <a:buChar char="•"/>
            </a:pPr>
            <a:r>
              <a:rPr lang="en-US" sz="2200" dirty="0"/>
              <a:t>Mock a package install.</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
        <p:nvSpPr>
          <p:cNvPr id="6" name="Google Shape;70;p15"/>
          <p:cNvSpPr txBox="1"/>
          <p:nvPr>
            <p:custDataLst>
              <p:tags r:id="rId4"/>
            </p:custDataLst>
          </p:nvPr>
        </p:nvSpPr>
        <p:spPr>
          <a:xfrm>
            <a:off x="675250" y="1746851"/>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Workstations</a:t>
            </a:r>
            <a:endParaRPr sz="3000" b="1" dirty="0">
              <a:solidFill>
                <a:srgbClr val="F1C232"/>
              </a:solidFill>
              <a:latin typeface="Raleway"/>
              <a:ea typeface="Raleway"/>
              <a:cs typeface="Raleway"/>
              <a:sym typeface="Raleway"/>
            </a:endParaRPr>
          </a:p>
        </p:txBody>
      </p:sp>
      <p:sp>
        <p:nvSpPr>
          <p:cNvPr id="7" name="Google Shape;72;p15"/>
          <p:cNvSpPr txBox="1"/>
          <p:nvPr>
            <p:custDataLst>
              <p:tags r:id="rId5"/>
            </p:custDataLst>
          </p:nvPr>
        </p:nvSpPr>
        <p:spPr>
          <a:xfrm>
            <a:off x="707250" y="2413954"/>
            <a:ext cx="7729500" cy="3698036"/>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2200" dirty="0"/>
              <a:t>Internalize your Chocolatey packages. </a:t>
            </a:r>
          </a:p>
          <a:p>
            <a:pPr marL="285750" indent="-285750">
              <a:buFont typeface="Arial" panose="020B0604020202020204" pitchFamily="34" charset="0"/>
              <a:buChar char="•"/>
            </a:pPr>
            <a:r>
              <a:rPr lang="en-US" sz="2200" dirty="0"/>
              <a:t>Onboarding developers workstation.</a:t>
            </a:r>
          </a:p>
          <a:p>
            <a:pPr marL="285750" indent="-285750">
              <a:buFont typeface="Arial" panose="020B0604020202020204" pitchFamily="34" charset="0"/>
              <a:buChar char="•"/>
            </a:pPr>
            <a:r>
              <a:rPr lang="en-US" sz="2200" dirty="0"/>
              <a:t>Life without Citrix.</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186142395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What we've Learned</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2200" dirty="0"/>
              <a:t>Patience. Renovating a house will always take more resources than building a new one. But the importance is to always be evolving.</a:t>
            </a:r>
          </a:p>
          <a:p>
            <a:pPr marL="285750" indent="-285750">
              <a:buFont typeface="Arial" panose="020B0604020202020204" pitchFamily="34" charset="0"/>
              <a:buChar char="•"/>
            </a:pPr>
            <a:r>
              <a:rPr lang="en-US" sz="2200" dirty="0"/>
              <a:t>Impose standardization of your process. Less experienced team members will often have a certain lack of discipline.  But some older team members are more resistant to change their discipline.</a:t>
            </a:r>
          </a:p>
          <a:p>
            <a:pPr marL="285750" indent="-285750">
              <a:buFont typeface="Arial" panose="020B0604020202020204" pitchFamily="34" charset="0"/>
              <a:buChar char="•"/>
            </a:pPr>
            <a:r>
              <a:rPr lang="en-US" sz="2200" dirty="0"/>
              <a:t>Make the jobs fun. Try to replace boring tasks by automated process or try to reduce time past on those boring tasks.</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25938331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What we learn</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2200" dirty="0"/>
              <a:t>Try to avoid everything that is not human readable like .MSI, .XML and Windows registry.</a:t>
            </a:r>
          </a:p>
          <a:p>
            <a:pPr marL="285750" indent="-285750">
              <a:buFont typeface="Arial" panose="020B0604020202020204" pitchFamily="34" charset="0"/>
              <a:buChar char="•"/>
            </a:pPr>
            <a:r>
              <a:rPr lang="en-US" sz="2200" dirty="0"/>
              <a:t>Click, click alone is really very bad. If you can write a how-to wiki. You can write a script (preferably with a CM). If you have a good script, you can do a one-liner command. With that you can easily create a </a:t>
            </a:r>
            <a:r>
              <a:rPr lang="en-US" sz="2200" dirty="0" err="1"/>
              <a:t>WebUI</a:t>
            </a:r>
            <a:r>
              <a:rPr lang="en-US" sz="2200" dirty="0"/>
              <a:t> or GUI for a secure self-service.</a:t>
            </a:r>
          </a:p>
          <a:p>
            <a:pPr marL="285750" indent="-285750">
              <a:buFont typeface="Arial" panose="020B0604020202020204" pitchFamily="34" charset="0"/>
              <a:buChar char="•"/>
            </a:pPr>
            <a:r>
              <a:rPr lang="en-US" sz="2200" dirty="0"/>
              <a:t>Concentrate on useful metrics and make only useful alerts.</a:t>
            </a:r>
            <a:endParaRPr lang="en-US" sz="2200" b="1" dirty="0">
              <a:solidFill>
                <a:srgbClr val="FF0000"/>
              </a:solidFill>
            </a:endParaRPr>
          </a:p>
          <a:p>
            <a:pPr marL="285750" indent="-285750">
              <a:buFont typeface="Arial" panose="020B0604020202020204" pitchFamily="34" charset="0"/>
              <a:buChar char="•"/>
            </a:pPr>
            <a:r>
              <a:rPr lang="en-US" sz="2200" dirty="0"/>
              <a:t>Innovate and don't be afraid to push the envelope</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2209826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smtClean="0">
                <a:solidFill>
                  <a:srgbClr val="F1C232"/>
                </a:solidFill>
                <a:latin typeface="Raleway"/>
                <a:ea typeface="Raleway"/>
                <a:cs typeface="Raleway"/>
                <a:sym typeface="Raleway"/>
              </a:rPr>
              <a:t>Thanks</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342900" lvl="0" indent="-342900">
              <a:lnSpc>
                <a:spcPct val="110000"/>
              </a:lnSpc>
              <a:spcBef>
                <a:spcPts val="600"/>
              </a:spcBef>
              <a:spcAft>
                <a:spcPts val="200"/>
              </a:spcAft>
              <a:buFont typeface="Arial" panose="020B0604020202020204" pitchFamily="34" charset="0"/>
              <a:buChar char="•"/>
            </a:pPr>
            <a:r>
              <a:rPr lang="en-US" sz="2200" dirty="0" smtClean="0">
                <a:solidFill>
                  <a:schemeClr val="lt1"/>
                </a:solidFill>
                <a:latin typeface="Raleway Medium"/>
                <a:ea typeface="Raleway Medium"/>
                <a:cs typeface="Raleway Medium"/>
                <a:sym typeface="Raleway Medium"/>
              </a:rPr>
              <a:t>A special thanks to my team at TD.</a:t>
            </a:r>
          </a:p>
          <a:p>
            <a:pPr marL="342900" lvl="0" indent="-342900">
              <a:lnSpc>
                <a:spcPct val="110000"/>
              </a:lnSpc>
              <a:spcBef>
                <a:spcPts val="600"/>
              </a:spcBef>
              <a:spcAft>
                <a:spcPts val="200"/>
              </a:spcAft>
              <a:buFont typeface="Arial" panose="020B0604020202020204" pitchFamily="34" charset="0"/>
              <a:buChar char="•"/>
            </a:pPr>
            <a:r>
              <a:rPr lang="en-US" sz="2200" dirty="0">
                <a:solidFill>
                  <a:schemeClr val="lt1"/>
                </a:solidFill>
                <a:latin typeface="Raleway Medium"/>
                <a:ea typeface="Raleway Medium"/>
                <a:cs typeface="Raleway Medium"/>
                <a:sym typeface="Raleway Medium"/>
              </a:rPr>
              <a:t>To </a:t>
            </a:r>
            <a:r>
              <a:rPr lang="en-US" sz="2200" dirty="0" smtClean="0">
                <a:solidFill>
                  <a:schemeClr val="lt1"/>
                </a:solidFill>
                <a:latin typeface="Raleway Medium"/>
                <a:ea typeface="Raleway Medium"/>
                <a:cs typeface="Raleway Medium"/>
                <a:sym typeface="Raleway Medium"/>
              </a:rPr>
              <a:t>Rob Reynolds, to make me love Windows again. </a:t>
            </a:r>
          </a:p>
          <a:p>
            <a:pPr marL="342900" lvl="0" indent="-342900">
              <a:lnSpc>
                <a:spcPct val="110000"/>
              </a:lnSpc>
              <a:spcBef>
                <a:spcPts val="600"/>
              </a:spcBef>
              <a:spcAft>
                <a:spcPts val="200"/>
              </a:spcAft>
              <a:buFont typeface="Arial" panose="020B0604020202020204" pitchFamily="34" charset="0"/>
              <a:buChar char="•"/>
            </a:pPr>
            <a:r>
              <a:rPr lang="en-US" sz="2200" smtClean="0">
                <a:solidFill>
                  <a:schemeClr val="lt1"/>
                </a:solidFill>
                <a:latin typeface="Raleway Medium"/>
                <a:ea typeface="Raleway Medium"/>
                <a:cs typeface="Raleway Medium"/>
                <a:sym typeface="Raleway Medium"/>
              </a:rPr>
              <a:t>Chocolatey Fest </a:t>
            </a:r>
            <a:r>
              <a:rPr lang="en-US" sz="2200" dirty="0" smtClean="0">
                <a:solidFill>
                  <a:schemeClr val="lt1"/>
                </a:solidFill>
                <a:latin typeface="Raleway Medium"/>
                <a:ea typeface="Raleway Medium"/>
                <a:cs typeface="Raleway Medium"/>
                <a:sym typeface="Raleway Medium"/>
              </a:rPr>
              <a:t>team…</a:t>
            </a:r>
            <a:br>
              <a:rPr lang="en-US" sz="2200" dirty="0" smtClean="0">
                <a:solidFill>
                  <a:schemeClr val="lt1"/>
                </a:solidFill>
                <a:latin typeface="Raleway Medium"/>
                <a:ea typeface="Raleway Medium"/>
                <a:cs typeface="Raleway Medium"/>
                <a:sym typeface="Raleway Medium"/>
              </a:rPr>
            </a:br>
            <a:endParaRPr lang="en-US" sz="2200" dirty="0">
              <a:solidFill>
                <a:srgbClr val="FF0000"/>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289365846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5">
            <a:alphaModFix/>
            <a:extLst>
              <a:ext uri="{BEBA8EAE-BF5A-486C-A8C5-ECC9F3942E4B}">
                <a14:imgProps xmlns:a14="http://schemas.microsoft.com/office/drawing/2010/main">
                  <a14:imgLayer r:embed="rId6">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Q&amp;A</a:t>
            </a:r>
            <a:endParaRPr sz="3000" b="1" dirty="0">
              <a:solidFill>
                <a:srgbClr val="F1C232"/>
              </a:solidFill>
              <a:latin typeface="Raleway"/>
              <a:ea typeface="Raleway"/>
              <a:cs typeface="Raleway"/>
              <a:sym typeface="Raleway"/>
            </a:endParaRPr>
          </a:p>
        </p:txBody>
      </p:sp>
    </p:spTree>
    <p:extLst>
      <p:ext uri="{BB962C8B-B14F-4D97-AF65-F5344CB8AC3E}">
        <p14:creationId xmlns:p14="http://schemas.microsoft.com/office/powerpoint/2010/main" val="2137162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7F1238F0-E40A-4C58-BCCD-41033D720861}"/>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Current Gig</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lvl="0">
              <a:lnSpc>
                <a:spcPct val="110000"/>
              </a:lnSpc>
              <a:spcBef>
                <a:spcPts val="600"/>
              </a:spcBef>
              <a:spcAft>
                <a:spcPts val="200"/>
              </a:spcAft>
            </a:pPr>
            <a:r>
              <a:rPr lang="en-US" sz="2400" b="1" dirty="0">
                <a:solidFill>
                  <a:schemeClr val="lt1"/>
                </a:solidFill>
                <a:latin typeface="Raleway Medium"/>
                <a:ea typeface="Raleway Medium"/>
                <a:cs typeface="Raleway Medium"/>
                <a:sym typeface="Raleway Medium"/>
              </a:rPr>
              <a:t>TD Securities is part of the TD Bank Group </a:t>
            </a:r>
          </a:p>
          <a:p>
            <a:pPr marL="342900" indent="-342900">
              <a:lnSpc>
                <a:spcPct val="110000"/>
              </a:lnSpc>
              <a:spcBef>
                <a:spcPts val="600"/>
              </a:spcBef>
              <a:spcAft>
                <a:spcPts val="200"/>
              </a:spcAft>
              <a:buFont typeface="Arial" panose="020B0604020202020204" pitchFamily="34" charset="0"/>
              <a:buChar char="•"/>
            </a:pPr>
            <a:r>
              <a:rPr lang="en-US" dirty="0"/>
              <a:t>The Toronto-Dominion Bank &amp; its subsidiaries are collectively known as TD Bank Group (TD). TD is the sixth largest bank in North America by branches &amp; serves approximately 22 million customers in a number of locations in key financial centers around the globe. Over 85,000 TD employees represent the strongest team in banking. Delivering legendary customer experiences is who we are &amp; is part of being the Better Bank.</a:t>
            </a:r>
          </a:p>
          <a:p>
            <a:pPr marL="342900" indent="-342900">
              <a:lnSpc>
                <a:spcPct val="110000"/>
              </a:lnSpc>
              <a:spcBef>
                <a:spcPts val="600"/>
              </a:spcBef>
              <a:spcAft>
                <a:spcPts val="200"/>
              </a:spcAft>
              <a:buFont typeface="Arial" panose="020B0604020202020204" pitchFamily="34" charset="0"/>
              <a:buChar char="•"/>
            </a:pPr>
            <a:r>
              <a:rPr lang="en-US" dirty="0"/>
              <a:t>I am working in the capital markets division (TD Securities); specifically for the global equity derivatives business.</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482970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C9F1A763-CD11-4E0A-8A7F-9B84C279BF63}"/>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FinTech</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2200" dirty="0"/>
              <a:t>FinTech Wikipedia definition:</a:t>
            </a:r>
            <a:br>
              <a:rPr lang="en-US" sz="2200" dirty="0"/>
            </a:br>
            <a:r>
              <a:rPr lang="en-US" i="1" dirty="0"/>
              <a:t>Financial technology (FinTech or fintech) is the new technology and innovation that aims to compete with traditional financial methods in the delivery of financial services.</a:t>
            </a:r>
          </a:p>
          <a:p>
            <a:pPr marL="285750" indent="-285750">
              <a:buFont typeface="Arial" panose="020B0604020202020204" pitchFamily="34" charset="0"/>
              <a:buChar char="•"/>
            </a:pPr>
            <a:r>
              <a:rPr lang="en-US" sz="2200" dirty="0"/>
              <a:t>FinTech uses the latest IT technologies like Big Data, IoT, Machine Learning, etc.</a:t>
            </a:r>
          </a:p>
          <a:p>
            <a:pPr marL="285750" indent="-285750">
              <a:buFont typeface="Arial" panose="020B0604020202020204" pitchFamily="34" charset="0"/>
              <a:buChar char="•"/>
            </a:pPr>
            <a:r>
              <a:rPr lang="en-US" sz="2200" dirty="0"/>
              <a:t>The banking industry is the major provider of financial services. </a:t>
            </a:r>
          </a:p>
          <a:p>
            <a:pPr marL="285750" indent="-285750">
              <a:buFont typeface="Arial" panose="020B0604020202020204" pitchFamily="34" charset="0"/>
              <a:buChar char="•"/>
            </a:pPr>
            <a:r>
              <a:rPr lang="en-US" sz="2200" dirty="0"/>
              <a:t>Since the banking industry was one the first users of computer systems, banks sometimes have to rely on legacy systems.  </a:t>
            </a: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31232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6">
            <a:duotone>
              <a:schemeClr val="bg2">
                <a:shade val="69000"/>
                <a:hueMod val="108000"/>
                <a:satMod val="164000"/>
                <a:lumMod val="74000"/>
              </a:schemeClr>
              <a:schemeClr val="bg2">
                <a:tint val="96000"/>
                <a:hueMod val="88000"/>
                <a:satMod val="140000"/>
                <a:lumMod val="132000"/>
              </a:schemeClr>
            </a:duotone>
            <a:extLst>
              <a:ext uri="{BEBA8EAE-BF5A-486C-A8C5-ECC9F3942E4B}">
                <a14:imgProps xmlns:a14="http://schemas.microsoft.com/office/drawing/2010/main">
                  <a14:imgLayer r:embed="rId7">
                    <a14:imgEffect>
                      <a14:brightnessContrast bright="-20000" contrast="-1000"/>
                    </a14:imgEffect>
                  </a14:imgLayer>
                </a14:imgProps>
              </a:ext>
            </a:extLst>
          </a:blip>
          <a:stretch/>
        </a:blipFill>
        <a:effectLst/>
      </p:bgPr>
    </p:bg>
    <p:spTree>
      <p:nvGrpSpPr>
        <p:cNvPr id="1" name="Shape 68"/>
        <p:cNvGrpSpPr/>
        <p:nvPr/>
      </p:nvGrpSpPr>
      <p:grpSpPr>
        <a:xfrm>
          <a:off x="0" y="0"/>
          <a:ext cx="0" cy="0"/>
          <a:chOff x="0" y="0"/>
          <a:chExt cx="0" cy="0"/>
        </a:xfrm>
      </p:grpSpPr>
      <p:pic>
        <p:nvPicPr>
          <p:cNvPr id="69" name="Google Shape;69;p15"/>
          <p:cNvPicPr preferRelativeResize="0"/>
          <p:nvPr>
            <p:custDataLst>
              <p:tags r:id="rId1"/>
            </p:custDataLst>
          </p:nvPr>
        </p:nvPicPr>
        <p:blipFill rotWithShape="1">
          <a:blip r:embed="rId8">
            <a:alphaModFix/>
            <a:extLst>
              <a:ext uri="{BEBA8EAE-BF5A-486C-A8C5-ECC9F3942E4B}">
                <a14:imgProps xmlns:a14="http://schemas.microsoft.com/office/drawing/2010/main">
                  <a14:imgLayer r:embed="rId9">
                    <a14:imgEffect>
                      <a14:brightnessContrast bright="-10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2400" b="1" dirty="0">
                <a:solidFill>
                  <a:srgbClr val="F1C232"/>
                </a:solidFill>
                <a:latin typeface="Raleway"/>
                <a:ea typeface="Raleway"/>
                <a:cs typeface="Raleway"/>
                <a:sym typeface="Raleway"/>
              </a:rPr>
              <a:t>The Challenge of DevOps in the Banking Industry</a:t>
            </a:r>
            <a:endParaRPr sz="24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sz="2000" dirty="0"/>
              <a:t>The size and the age of the enterprise.</a:t>
            </a:r>
          </a:p>
          <a:p>
            <a:pPr marL="285750" indent="-285750">
              <a:buFont typeface="Arial" panose="020B0604020202020204" pitchFamily="34" charset="0"/>
              <a:buChar char="•"/>
            </a:pPr>
            <a:r>
              <a:rPr lang="en-US" sz="2000" dirty="0"/>
              <a:t>Regulations, compliance, audits, separation of duties, …</a:t>
            </a:r>
          </a:p>
          <a:p>
            <a:pPr marL="285750" indent="-285750">
              <a:buFont typeface="Arial" panose="020B0604020202020204" pitchFamily="34" charset="0"/>
              <a:buChar char="•"/>
            </a:pPr>
            <a:r>
              <a:rPr lang="en-US" sz="2000" dirty="0"/>
              <a:t>A varied infrastructure based on both legacy and modern technologies.</a:t>
            </a:r>
          </a:p>
          <a:p>
            <a:pPr marL="285750" indent="-285750">
              <a:buFont typeface="Arial" panose="020B0604020202020204" pitchFamily="34" charset="0"/>
              <a:buChar char="•"/>
            </a:pPr>
            <a:r>
              <a:rPr lang="en-US" sz="2000" dirty="0"/>
              <a:t>The use of 3rd party and legacy software.</a:t>
            </a:r>
          </a:p>
          <a:p>
            <a:pPr marL="285750" indent="-285750">
              <a:buFont typeface="Arial" panose="020B0604020202020204" pitchFamily="34" charset="0"/>
              <a:buChar char="•"/>
            </a:pPr>
            <a:r>
              <a:rPr lang="en-US" sz="2000" dirty="0"/>
              <a:t>New Technology Introduction (NTI).</a:t>
            </a:r>
          </a:p>
          <a:p>
            <a:pPr marL="285750" indent="-285750">
              <a:buFont typeface="Arial" panose="020B0604020202020204" pitchFamily="34" charset="0"/>
              <a:buChar char="•"/>
            </a:pPr>
            <a:r>
              <a:rPr lang="en-US" sz="2000" dirty="0"/>
              <a:t>Conservative approach with a very strong need for stability.</a:t>
            </a:r>
          </a:p>
          <a:p>
            <a:pPr marL="285750" indent="-285750">
              <a:buFont typeface="Arial" panose="020B0604020202020204" pitchFamily="34" charset="0"/>
              <a:buChar char="•"/>
            </a:pPr>
            <a:r>
              <a:rPr lang="en-US" sz="2000" dirty="0"/>
              <a:t>Changes will be always difficult to apply because it is especially difficult to change the way people works. But, it is also difficult to make change without changing the way people work.</a:t>
            </a:r>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23861188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What our Team Does</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pPr marL="285750" indent="-285750">
              <a:buFont typeface="Arial" panose="020B0604020202020204" pitchFamily="34" charset="0"/>
              <a:buChar char="•"/>
            </a:pPr>
            <a:r>
              <a:rPr lang="en-US" dirty="0"/>
              <a:t>We are a cross-functional team dedicated to producing cutting-edge FinTech software.</a:t>
            </a:r>
            <a:endParaRPr lang="en-US" sz="2000" dirty="0"/>
          </a:p>
          <a:p>
            <a:pPr marL="285750" indent="-285750">
              <a:buFont typeface="Arial" panose="020B0604020202020204" pitchFamily="34" charset="0"/>
              <a:buChar char="•"/>
            </a:pPr>
            <a:r>
              <a:rPr lang="en-US" dirty="0"/>
              <a:t>Most of our development is based on FOSS (Free Open Source Software) framework or platform: Node.JS, Erlang/Elixir, Angular5, Scala, Python, R and Java.</a:t>
            </a:r>
          </a:p>
          <a:p>
            <a:pPr marL="285750" indent="-285750">
              <a:buFont typeface="Arial" panose="020B0604020202020204" pitchFamily="34" charset="0"/>
              <a:buChar char="•"/>
            </a:pPr>
            <a:r>
              <a:rPr lang="en-US" dirty="0"/>
              <a:t>Our software architecture is microservice oriented. </a:t>
            </a:r>
          </a:p>
          <a:p>
            <a:pPr marL="285750" indent="-285750">
              <a:buFont typeface="Arial" panose="020B0604020202020204" pitchFamily="34" charset="0"/>
              <a:buChar char="•"/>
            </a:pPr>
            <a:r>
              <a:rPr lang="en-US" dirty="0"/>
              <a:t>Our system is integrated with some legacy COTS (Commercial Off-The-Shelf) applications tied to Windows desktop and server.</a:t>
            </a:r>
          </a:p>
          <a:p>
            <a:pPr marL="285750" indent="-285750">
              <a:buFont typeface="Arial" panose="020B0604020202020204" pitchFamily="34" charset="0"/>
              <a:buChar char="•"/>
            </a:pPr>
            <a:r>
              <a:rPr lang="en-US" dirty="0"/>
              <a:t>Developing in-house software permits us to have more flexible and  adapted software, effectively leveraging our knowledge capital and reducing our dependency on 3</a:t>
            </a:r>
            <a:r>
              <a:rPr lang="en-US" baseline="30000" dirty="0"/>
              <a:t>rd</a:t>
            </a:r>
            <a:r>
              <a:rPr lang="en-US" dirty="0"/>
              <a:t> parties. </a:t>
            </a:r>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0283490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5" name="Google Shape;69;p15">
            <a:extLst>
              <a:ext uri="{FF2B5EF4-FFF2-40B4-BE49-F238E27FC236}">
                <a16:creationId xmlns:a16="http://schemas.microsoft.com/office/drawing/2014/main" id="{586FEBBB-394E-46F4-B0C6-789F26F765F7}"/>
              </a:ext>
            </a:extLst>
          </p:cNvPr>
          <p:cNvPicPr preferRelativeResize="0"/>
          <p:nvPr>
            <p:custDataLst>
              <p:tags r:id="rId1"/>
            </p:custDataLst>
          </p:nvPr>
        </p:nvPicPr>
        <p:blipFill rotWithShape="1">
          <a:blip r:embed="rId6">
            <a:alphaModFix/>
            <a:extLst>
              <a:ext uri="{BEBA8EAE-BF5A-486C-A8C5-ECC9F3942E4B}">
                <a14:imgProps xmlns:a14="http://schemas.microsoft.com/office/drawing/2010/main">
                  <a14:imgLayer r:embed="rId7">
                    <a14:imgEffect>
                      <a14:brightnessContrast bright="-15000"/>
                    </a14:imgEffect>
                  </a14:imgLayer>
                </a14:imgProps>
              </a:ext>
            </a:extLst>
          </a:blip>
          <a:srcRect l="2997" t="5364" b="12728"/>
          <a:stretch/>
        </p:blipFill>
        <p:spPr>
          <a:xfrm>
            <a:off x="-29000" y="0"/>
            <a:ext cx="9173002" cy="5143500"/>
          </a:xfrm>
          <a:prstGeom prst="rect">
            <a:avLst/>
          </a:prstGeom>
          <a:noFill/>
          <a:ln>
            <a:noFill/>
          </a:ln>
        </p:spPr>
      </p:pic>
      <p:sp>
        <p:nvSpPr>
          <p:cNvPr id="70" name="Google Shape;70;p15"/>
          <p:cNvSpPr txBox="1"/>
          <p:nvPr>
            <p:custDataLst>
              <p:tags r:id="rId2"/>
            </p:custDataLst>
          </p:nvPr>
        </p:nvSpPr>
        <p:spPr>
          <a:xfrm>
            <a:off x="707250" y="301387"/>
            <a:ext cx="7729500" cy="667103"/>
          </a:xfrm>
          <a:prstGeom prst="rect">
            <a:avLst/>
          </a:prstGeom>
          <a:noFill/>
          <a:ln>
            <a:noFill/>
          </a:ln>
        </p:spPr>
        <p:txBody>
          <a:bodyPr spcFirstLastPara="1" wrap="square" lIns="91425" tIns="91425" rIns="91425" bIns="91425" anchor="t" anchorCtr="0">
            <a:noAutofit/>
          </a:bodyPr>
          <a:lstStyle/>
          <a:p>
            <a:pPr lvl="0"/>
            <a:r>
              <a:rPr lang="en-US" sz="3000" b="1" dirty="0">
                <a:solidFill>
                  <a:srgbClr val="F1C232"/>
                </a:solidFill>
                <a:latin typeface="Raleway"/>
                <a:ea typeface="Raleway"/>
                <a:cs typeface="Raleway"/>
                <a:sym typeface="Raleway"/>
              </a:rPr>
              <a:t>Our Team's DevOps Journey</a:t>
            </a:r>
            <a:endParaRPr sz="3000" b="1" dirty="0">
              <a:solidFill>
                <a:srgbClr val="F1C232"/>
              </a:solidFill>
              <a:latin typeface="Raleway"/>
              <a:ea typeface="Raleway"/>
              <a:cs typeface="Raleway"/>
              <a:sym typeface="Raleway"/>
            </a:endParaRPr>
          </a:p>
        </p:txBody>
      </p:sp>
      <p:sp>
        <p:nvSpPr>
          <p:cNvPr id="72" name="Google Shape;72;p15"/>
          <p:cNvSpPr txBox="1"/>
          <p:nvPr>
            <p:custDataLst>
              <p:tags r:id="rId3"/>
            </p:custDataLst>
          </p:nvPr>
        </p:nvSpPr>
        <p:spPr>
          <a:xfrm>
            <a:off x="739250" y="968490"/>
            <a:ext cx="7729500" cy="3698036"/>
          </a:xfrm>
          <a:prstGeom prst="rect">
            <a:avLst/>
          </a:prstGeom>
          <a:noFill/>
          <a:ln>
            <a:noFill/>
          </a:ln>
        </p:spPr>
        <p:txBody>
          <a:bodyPr spcFirstLastPara="1" wrap="square" lIns="91425" tIns="91425" rIns="91425" bIns="91425" anchor="t" anchorCtr="0">
            <a:noAutofit/>
          </a:bodyPr>
          <a:lstStyle/>
          <a:p>
            <a:r>
              <a:rPr lang="en-US" sz="2400" b="1" dirty="0"/>
              <a:t>A Long Journey Begins with a Single Step</a:t>
            </a:r>
          </a:p>
          <a:p>
            <a:pPr marL="285750" indent="-285750">
              <a:buFont typeface="Arial" panose="020B0604020202020204" pitchFamily="34" charset="0"/>
              <a:buChar char="•"/>
            </a:pPr>
            <a:r>
              <a:rPr lang="en-US" sz="2000" dirty="0"/>
              <a:t>Most of our application code uses version control (VC) GIT.</a:t>
            </a:r>
          </a:p>
          <a:p>
            <a:pPr marL="285750" indent="-285750">
              <a:buFont typeface="Arial" panose="020B0604020202020204" pitchFamily="34" charset="0"/>
              <a:buChar char="•"/>
            </a:pPr>
            <a:r>
              <a:rPr lang="en-US" sz="2000" dirty="0"/>
              <a:t>No centralized GIT VC systems employed.</a:t>
            </a:r>
          </a:p>
          <a:p>
            <a:pPr marL="285750" indent="-285750">
              <a:buFont typeface="Arial" panose="020B0604020202020204" pitchFamily="34" charset="0"/>
              <a:buChar char="•"/>
            </a:pPr>
            <a:r>
              <a:rPr lang="en-US" sz="2000" dirty="0"/>
              <a:t>No automated testing.</a:t>
            </a:r>
          </a:p>
          <a:p>
            <a:pPr marL="285750" indent="-285750">
              <a:buFont typeface="Arial" panose="020B0604020202020204" pitchFamily="34" charset="0"/>
              <a:buChar char="•"/>
            </a:pPr>
            <a:r>
              <a:rPr lang="en-US" sz="2000" dirty="0"/>
              <a:t>Weekly painful manual deployment.  It was honestly an achievement to have such a short yet manual release cycle.</a:t>
            </a:r>
          </a:p>
          <a:p>
            <a:pPr marL="285750" indent="-285750">
              <a:buFont typeface="Arial" panose="020B0604020202020204" pitchFamily="34" charset="0"/>
              <a:buChar char="•"/>
            </a:pPr>
            <a:endParaRPr lang="en-US" sz="2000" dirty="0"/>
          </a:p>
          <a:p>
            <a:pPr marL="285750" indent="-285750">
              <a:buFont typeface="Arial" panose="020B0604020202020204" pitchFamily="34" charset="0"/>
              <a:buChar char="•"/>
            </a:pPr>
            <a:endParaRPr lang="en-US" sz="2200" dirty="0"/>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a:p>
            <a:pPr marL="342900" lvl="0" indent="-342900">
              <a:lnSpc>
                <a:spcPct val="110000"/>
              </a:lnSpc>
              <a:spcBef>
                <a:spcPts val="600"/>
              </a:spcBef>
              <a:spcAft>
                <a:spcPts val="200"/>
              </a:spcAft>
              <a:buFont typeface="Arial" panose="020B0604020202020204" pitchFamily="34" charset="0"/>
              <a:buChar char="•"/>
            </a:pPr>
            <a:endParaRPr lang="en-US" sz="2200" dirty="0">
              <a:solidFill>
                <a:schemeClr val="lt1"/>
              </a:solidFill>
              <a:latin typeface="Raleway Medium"/>
              <a:ea typeface="Raleway Medium"/>
              <a:cs typeface="Raleway Medium"/>
              <a:sym typeface="Raleway Medium"/>
            </a:endParaRPr>
          </a:p>
        </p:txBody>
      </p:sp>
    </p:spTree>
    <p:extLst>
      <p:ext uri="{BB962C8B-B14F-4D97-AF65-F5344CB8AC3E}">
        <p14:creationId xmlns:p14="http://schemas.microsoft.com/office/powerpoint/2010/main" val="356911138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3"/>
</p:tagLst>
</file>

<file path=ppt/tags/tag100.xml><?xml version="1.0" encoding="utf-8"?>
<p:tagLst xmlns:a="http://schemas.openxmlformats.org/drawingml/2006/main" xmlns:r="http://schemas.openxmlformats.org/officeDocument/2006/relationships" xmlns:p="http://schemas.openxmlformats.org/presentationml/2006/main">
  <p:tag name="NUM" val="3"/>
</p:tagLst>
</file>

<file path=ppt/tags/tag101.xml><?xml version="1.0" encoding="utf-8"?>
<p:tagLst xmlns:a="http://schemas.openxmlformats.org/drawingml/2006/main" xmlns:r="http://schemas.openxmlformats.org/officeDocument/2006/relationships" xmlns:p="http://schemas.openxmlformats.org/presentationml/2006/main">
  <p:tag name="NUM" val="1"/>
</p:tagLst>
</file>

<file path=ppt/tags/tag102.xml><?xml version="1.0" encoding="utf-8"?>
<p:tagLst xmlns:a="http://schemas.openxmlformats.org/drawingml/2006/main" xmlns:r="http://schemas.openxmlformats.org/officeDocument/2006/relationships" xmlns:p="http://schemas.openxmlformats.org/presentationml/2006/main">
  <p:tag name="NUM" val="2"/>
</p:tagLst>
</file>

<file path=ppt/tags/tag103.xml><?xml version="1.0" encoding="utf-8"?>
<p:tagLst xmlns:a="http://schemas.openxmlformats.org/drawingml/2006/main" xmlns:r="http://schemas.openxmlformats.org/officeDocument/2006/relationships" xmlns:p="http://schemas.openxmlformats.org/presentationml/2006/main">
  <p:tag name="NUM" val="3"/>
</p:tagLst>
</file>

<file path=ppt/tags/tag104.xml><?xml version="1.0" encoding="utf-8"?>
<p:tagLst xmlns:a="http://schemas.openxmlformats.org/drawingml/2006/main" xmlns:r="http://schemas.openxmlformats.org/officeDocument/2006/relationships" xmlns:p="http://schemas.openxmlformats.org/presentationml/2006/main">
  <p:tag name="NUM" val="1"/>
</p:tagLst>
</file>

<file path=ppt/tags/tag105.xml><?xml version="1.0" encoding="utf-8"?>
<p:tagLst xmlns:a="http://schemas.openxmlformats.org/drawingml/2006/main" xmlns:r="http://schemas.openxmlformats.org/officeDocument/2006/relationships" xmlns:p="http://schemas.openxmlformats.org/presentationml/2006/main">
  <p:tag name="NUM" val="2"/>
</p:tagLst>
</file>

<file path=ppt/tags/tag106.xml><?xml version="1.0" encoding="utf-8"?>
<p:tagLst xmlns:a="http://schemas.openxmlformats.org/drawingml/2006/main" xmlns:r="http://schemas.openxmlformats.org/officeDocument/2006/relationships" xmlns:p="http://schemas.openxmlformats.org/presentationml/2006/main">
  <p:tag name="NUM" val="3"/>
</p:tagLst>
</file>

<file path=ppt/tags/tag107.xml><?xml version="1.0" encoding="utf-8"?>
<p:tagLst xmlns:a="http://schemas.openxmlformats.org/drawingml/2006/main" xmlns:r="http://schemas.openxmlformats.org/officeDocument/2006/relationships" xmlns:p="http://schemas.openxmlformats.org/presentationml/2006/main">
  <p:tag name="NUM" val="1"/>
</p:tagLst>
</file>

<file path=ppt/tags/tag108.xml><?xml version="1.0" encoding="utf-8"?>
<p:tagLst xmlns:a="http://schemas.openxmlformats.org/drawingml/2006/main" xmlns:r="http://schemas.openxmlformats.org/officeDocument/2006/relationships" xmlns:p="http://schemas.openxmlformats.org/presentationml/2006/main">
  <p:tag name="NUM" val="2"/>
</p:tagLst>
</file>

<file path=ppt/tags/tag109.xml><?xml version="1.0" encoding="utf-8"?>
<p:tagLst xmlns:a="http://schemas.openxmlformats.org/drawingml/2006/main" xmlns:r="http://schemas.openxmlformats.org/officeDocument/2006/relationships" xmlns:p="http://schemas.openxmlformats.org/presentationml/2006/main">
  <p:tag name="NUM" val="3"/>
</p:tagLst>
</file>

<file path=ppt/tags/tag11.xml><?xml version="1.0" encoding="utf-8"?>
<p:tagLst xmlns:a="http://schemas.openxmlformats.org/drawingml/2006/main" xmlns:r="http://schemas.openxmlformats.org/officeDocument/2006/relationships" xmlns:p="http://schemas.openxmlformats.org/presentationml/2006/main">
  <p:tag name="NUM" val="1"/>
</p:tagLst>
</file>

<file path=ppt/tags/tag110.xml><?xml version="1.0" encoding="utf-8"?>
<p:tagLst xmlns:a="http://schemas.openxmlformats.org/drawingml/2006/main" xmlns:r="http://schemas.openxmlformats.org/officeDocument/2006/relationships" xmlns:p="http://schemas.openxmlformats.org/presentationml/2006/main">
  <p:tag name="NUM" val="1"/>
</p:tagLst>
</file>

<file path=ppt/tags/tag111.xml><?xml version="1.0" encoding="utf-8"?>
<p:tagLst xmlns:a="http://schemas.openxmlformats.org/drawingml/2006/main" xmlns:r="http://schemas.openxmlformats.org/officeDocument/2006/relationships" xmlns:p="http://schemas.openxmlformats.org/presentationml/2006/main">
  <p:tag name="NUM" val="2"/>
</p:tagLst>
</file>

<file path=ppt/tags/tag112.xml><?xml version="1.0" encoding="utf-8"?>
<p:tagLst xmlns:a="http://schemas.openxmlformats.org/drawingml/2006/main" xmlns:r="http://schemas.openxmlformats.org/officeDocument/2006/relationships" xmlns:p="http://schemas.openxmlformats.org/presentationml/2006/main">
  <p:tag name="NUM" val="3"/>
</p:tagLst>
</file>

<file path=ppt/tags/tag113.xml><?xml version="1.0" encoding="utf-8"?>
<p:tagLst xmlns:a="http://schemas.openxmlformats.org/drawingml/2006/main" xmlns:r="http://schemas.openxmlformats.org/officeDocument/2006/relationships" xmlns:p="http://schemas.openxmlformats.org/presentationml/2006/main">
  <p:tag name="NUM" val="1"/>
</p:tagLst>
</file>

<file path=ppt/tags/tag114.xml><?xml version="1.0" encoding="utf-8"?>
<p:tagLst xmlns:a="http://schemas.openxmlformats.org/drawingml/2006/main" xmlns:r="http://schemas.openxmlformats.org/officeDocument/2006/relationships" xmlns:p="http://schemas.openxmlformats.org/presentationml/2006/main">
  <p:tag name="NUM" val="2"/>
</p:tagLst>
</file>

<file path=ppt/tags/tag115.xml><?xml version="1.0" encoding="utf-8"?>
<p:tagLst xmlns:a="http://schemas.openxmlformats.org/drawingml/2006/main" xmlns:r="http://schemas.openxmlformats.org/officeDocument/2006/relationships" xmlns:p="http://schemas.openxmlformats.org/presentationml/2006/main">
  <p:tag name="NUM" val="3"/>
</p:tagLst>
</file>

<file path=ppt/tags/tag116.xml><?xml version="1.0" encoding="utf-8"?>
<p:tagLst xmlns:a="http://schemas.openxmlformats.org/drawingml/2006/main" xmlns:r="http://schemas.openxmlformats.org/officeDocument/2006/relationships" xmlns:p="http://schemas.openxmlformats.org/presentationml/2006/main">
  <p:tag name="NUM" val="1"/>
</p:tagLst>
</file>

<file path=ppt/tags/tag117.xml><?xml version="1.0" encoding="utf-8"?>
<p:tagLst xmlns:a="http://schemas.openxmlformats.org/drawingml/2006/main" xmlns:r="http://schemas.openxmlformats.org/officeDocument/2006/relationships" xmlns:p="http://schemas.openxmlformats.org/presentationml/2006/main">
  <p:tag name="NUM" val="2"/>
</p:tagLst>
</file>

<file path=ppt/tags/tag118.xml><?xml version="1.0" encoding="utf-8"?>
<p:tagLst xmlns:a="http://schemas.openxmlformats.org/drawingml/2006/main" xmlns:r="http://schemas.openxmlformats.org/officeDocument/2006/relationships" xmlns:p="http://schemas.openxmlformats.org/presentationml/2006/main">
  <p:tag name="NUM" val="3"/>
</p:tagLst>
</file>

<file path=ppt/tags/tag119.xml><?xml version="1.0" encoding="utf-8"?>
<p:tagLst xmlns:a="http://schemas.openxmlformats.org/drawingml/2006/main" xmlns:r="http://schemas.openxmlformats.org/officeDocument/2006/relationships" xmlns:p="http://schemas.openxmlformats.org/presentationml/2006/main">
  <p:tag name="NUM" val="1"/>
</p:tagLst>
</file>

<file path=ppt/tags/tag12.xml><?xml version="1.0" encoding="utf-8"?>
<p:tagLst xmlns:a="http://schemas.openxmlformats.org/drawingml/2006/main" xmlns:r="http://schemas.openxmlformats.org/officeDocument/2006/relationships" xmlns:p="http://schemas.openxmlformats.org/presentationml/2006/main">
  <p:tag name="NUM" val="2"/>
</p:tagLst>
</file>

<file path=ppt/tags/tag120.xml><?xml version="1.0" encoding="utf-8"?>
<p:tagLst xmlns:a="http://schemas.openxmlformats.org/drawingml/2006/main" xmlns:r="http://schemas.openxmlformats.org/officeDocument/2006/relationships" xmlns:p="http://schemas.openxmlformats.org/presentationml/2006/main">
  <p:tag name="NUM" val="2"/>
</p:tagLst>
</file>

<file path=ppt/tags/tag121.xml><?xml version="1.0" encoding="utf-8"?>
<p:tagLst xmlns:a="http://schemas.openxmlformats.org/drawingml/2006/main" xmlns:r="http://schemas.openxmlformats.org/officeDocument/2006/relationships" xmlns:p="http://schemas.openxmlformats.org/presentationml/2006/main">
  <p:tag name="NUM" val="3"/>
</p:tagLst>
</file>

<file path=ppt/tags/tag122.xml><?xml version="1.0" encoding="utf-8"?>
<p:tagLst xmlns:a="http://schemas.openxmlformats.org/drawingml/2006/main" xmlns:r="http://schemas.openxmlformats.org/officeDocument/2006/relationships" xmlns:p="http://schemas.openxmlformats.org/presentationml/2006/main">
  <p:tag name="NUM" val="1"/>
</p:tagLst>
</file>

<file path=ppt/tags/tag123.xml><?xml version="1.0" encoding="utf-8"?>
<p:tagLst xmlns:a="http://schemas.openxmlformats.org/drawingml/2006/main" xmlns:r="http://schemas.openxmlformats.org/officeDocument/2006/relationships" xmlns:p="http://schemas.openxmlformats.org/presentationml/2006/main">
  <p:tag name="NUM" val="2"/>
</p:tagLst>
</file>

<file path=ppt/tags/tag124.xml><?xml version="1.0" encoding="utf-8"?>
<p:tagLst xmlns:a="http://schemas.openxmlformats.org/drawingml/2006/main" xmlns:r="http://schemas.openxmlformats.org/officeDocument/2006/relationships" xmlns:p="http://schemas.openxmlformats.org/presentationml/2006/main">
  <p:tag name="NUM" val="3"/>
</p:tagLst>
</file>

<file path=ppt/tags/tag125.xml><?xml version="1.0" encoding="utf-8"?>
<p:tagLst xmlns:a="http://schemas.openxmlformats.org/drawingml/2006/main" xmlns:r="http://schemas.openxmlformats.org/officeDocument/2006/relationships" xmlns:p="http://schemas.openxmlformats.org/presentationml/2006/main">
  <p:tag name="NUM" val="1"/>
</p:tagLst>
</file>

<file path=ppt/tags/tag126.xml><?xml version="1.0" encoding="utf-8"?>
<p:tagLst xmlns:a="http://schemas.openxmlformats.org/drawingml/2006/main" xmlns:r="http://schemas.openxmlformats.org/officeDocument/2006/relationships" xmlns:p="http://schemas.openxmlformats.org/presentationml/2006/main">
  <p:tag name="NUM" val="2"/>
</p:tagLst>
</file>

<file path=ppt/tags/tag127.xml><?xml version="1.0" encoding="utf-8"?>
<p:tagLst xmlns:a="http://schemas.openxmlformats.org/drawingml/2006/main" xmlns:r="http://schemas.openxmlformats.org/officeDocument/2006/relationships" xmlns:p="http://schemas.openxmlformats.org/presentationml/2006/main">
  <p:tag name="NUM" val="3"/>
</p:tagLst>
</file>

<file path=ppt/tags/tag128.xml><?xml version="1.0" encoding="utf-8"?>
<p:tagLst xmlns:a="http://schemas.openxmlformats.org/drawingml/2006/main" xmlns:r="http://schemas.openxmlformats.org/officeDocument/2006/relationships" xmlns:p="http://schemas.openxmlformats.org/presentationml/2006/main">
  <p:tag name="NUM" val="1"/>
</p:tagLst>
</file>

<file path=ppt/tags/tag129.xml><?xml version="1.0" encoding="utf-8"?>
<p:tagLst xmlns:a="http://schemas.openxmlformats.org/drawingml/2006/main" xmlns:r="http://schemas.openxmlformats.org/officeDocument/2006/relationships" xmlns:p="http://schemas.openxmlformats.org/presentationml/2006/main">
  <p:tag name="NUM" val="2"/>
</p:tagLst>
</file>

<file path=ppt/tags/tag13.xml><?xml version="1.0" encoding="utf-8"?>
<p:tagLst xmlns:a="http://schemas.openxmlformats.org/drawingml/2006/main" xmlns:r="http://schemas.openxmlformats.org/officeDocument/2006/relationships" xmlns:p="http://schemas.openxmlformats.org/presentationml/2006/main">
  <p:tag name="NUM" val="3"/>
</p:tagLst>
</file>

<file path=ppt/tags/tag130.xml><?xml version="1.0" encoding="utf-8"?>
<p:tagLst xmlns:a="http://schemas.openxmlformats.org/drawingml/2006/main" xmlns:r="http://schemas.openxmlformats.org/officeDocument/2006/relationships" xmlns:p="http://schemas.openxmlformats.org/presentationml/2006/main">
  <p:tag name="NUM" val="3"/>
</p:tagLst>
</file>

<file path=ppt/tags/tag131.xml><?xml version="1.0" encoding="utf-8"?>
<p:tagLst xmlns:a="http://schemas.openxmlformats.org/drawingml/2006/main" xmlns:r="http://schemas.openxmlformats.org/officeDocument/2006/relationships" xmlns:p="http://schemas.openxmlformats.org/presentationml/2006/main">
  <p:tag name="NUM" val="2"/>
</p:tagLst>
</file>

<file path=ppt/tags/tag132.xml><?xml version="1.0" encoding="utf-8"?>
<p:tagLst xmlns:a="http://schemas.openxmlformats.org/drawingml/2006/main" xmlns:r="http://schemas.openxmlformats.org/officeDocument/2006/relationships" xmlns:p="http://schemas.openxmlformats.org/presentationml/2006/main">
  <p:tag name="NUM" val="3"/>
</p:tagLst>
</file>

<file path=ppt/tags/tag133.xml><?xml version="1.0" encoding="utf-8"?>
<p:tagLst xmlns:a="http://schemas.openxmlformats.org/drawingml/2006/main" xmlns:r="http://schemas.openxmlformats.org/officeDocument/2006/relationships" xmlns:p="http://schemas.openxmlformats.org/presentationml/2006/main">
  <p:tag name="NUM" val="1"/>
</p:tagLst>
</file>

<file path=ppt/tags/tag134.xml><?xml version="1.0" encoding="utf-8"?>
<p:tagLst xmlns:a="http://schemas.openxmlformats.org/drawingml/2006/main" xmlns:r="http://schemas.openxmlformats.org/officeDocument/2006/relationships" xmlns:p="http://schemas.openxmlformats.org/presentationml/2006/main">
  <p:tag name="NUM" val="2"/>
</p:tagLst>
</file>

<file path=ppt/tags/tag135.xml><?xml version="1.0" encoding="utf-8"?>
<p:tagLst xmlns:a="http://schemas.openxmlformats.org/drawingml/2006/main" xmlns:r="http://schemas.openxmlformats.org/officeDocument/2006/relationships" xmlns:p="http://schemas.openxmlformats.org/presentationml/2006/main">
  <p:tag name="NUM" val="3"/>
</p:tagLst>
</file>

<file path=ppt/tags/tag136.xml><?xml version="1.0" encoding="utf-8"?>
<p:tagLst xmlns:a="http://schemas.openxmlformats.org/drawingml/2006/main" xmlns:r="http://schemas.openxmlformats.org/officeDocument/2006/relationships" xmlns:p="http://schemas.openxmlformats.org/presentationml/2006/main">
  <p:tag name="NUM" val="1"/>
</p:tagLst>
</file>

<file path=ppt/tags/tag137.xml><?xml version="1.0" encoding="utf-8"?>
<p:tagLst xmlns:a="http://schemas.openxmlformats.org/drawingml/2006/main" xmlns:r="http://schemas.openxmlformats.org/officeDocument/2006/relationships" xmlns:p="http://schemas.openxmlformats.org/presentationml/2006/main">
  <p:tag name="NUM" val="2"/>
</p:tagLst>
</file>

<file path=ppt/tags/tag138.xml><?xml version="1.0" encoding="utf-8"?>
<p:tagLst xmlns:a="http://schemas.openxmlformats.org/drawingml/2006/main" xmlns:r="http://schemas.openxmlformats.org/officeDocument/2006/relationships" xmlns:p="http://schemas.openxmlformats.org/presentationml/2006/main">
  <p:tag name="NUM" val="3"/>
</p:tagLst>
</file>

<file path=ppt/tags/tag139.xml><?xml version="1.0" encoding="utf-8"?>
<p:tagLst xmlns:a="http://schemas.openxmlformats.org/drawingml/2006/main" xmlns:r="http://schemas.openxmlformats.org/officeDocument/2006/relationships" xmlns:p="http://schemas.openxmlformats.org/presentationml/2006/main">
  <p:tag name="NUM" val="1"/>
</p:tagLst>
</file>

<file path=ppt/tags/tag14.xml><?xml version="1.0" encoding="utf-8"?>
<p:tagLst xmlns:a="http://schemas.openxmlformats.org/drawingml/2006/main" xmlns:r="http://schemas.openxmlformats.org/officeDocument/2006/relationships" xmlns:p="http://schemas.openxmlformats.org/presentationml/2006/main">
  <p:tag name="NUM" val="1"/>
</p:tagLst>
</file>

<file path=ppt/tags/tag140.xml><?xml version="1.0" encoding="utf-8"?>
<p:tagLst xmlns:a="http://schemas.openxmlformats.org/drawingml/2006/main" xmlns:r="http://schemas.openxmlformats.org/officeDocument/2006/relationships" xmlns:p="http://schemas.openxmlformats.org/presentationml/2006/main">
  <p:tag name="NUM" val="2"/>
</p:tagLst>
</file>

<file path=ppt/tags/tag141.xml><?xml version="1.0" encoding="utf-8"?>
<p:tagLst xmlns:a="http://schemas.openxmlformats.org/drawingml/2006/main" xmlns:r="http://schemas.openxmlformats.org/officeDocument/2006/relationships" xmlns:p="http://schemas.openxmlformats.org/presentationml/2006/main">
  <p:tag name="NUM" val="3"/>
</p:tagLst>
</file>

<file path=ppt/tags/tag142.xml><?xml version="1.0" encoding="utf-8"?>
<p:tagLst xmlns:a="http://schemas.openxmlformats.org/drawingml/2006/main" xmlns:r="http://schemas.openxmlformats.org/officeDocument/2006/relationships" xmlns:p="http://schemas.openxmlformats.org/presentationml/2006/main">
  <p:tag name="NUM" val="1"/>
</p:tagLst>
</file>

<file path=ppt/tags/tag143.xml><?xml version="1.0" encoding="utf-8"?>
<p:tagLst xmlns:a="http://schemas.openxmlformats.org/drawingml/2006/main" xmlns:r="http://schemas.openxmlformats.org/officeDocument/2006/relationships" xmlns:p="http://schemas.openxmlformats.org/presentationml/2006/main">
  <p:tag name="NUM" val="2"/>
</p:tagLst>
</file>

<file path=ppt/tags/tag15.xml><?xml version="1.0" encoding="utf-8"?>
<p:tagLst xmlns:a="http://schemas.openxmlformats.org/drawingml/2006/main" xmlns:r="http://schemas.openxmlformats.org/officeDocument/2006/relationships" xmlns:p="http://schemas.openxmlformats.org/presentationml/2006/main">
  <p:tag name="NUM" val="2"/>
</p:tagLst>
</file>

<file path=ppt/tags/tag16.xml><?xml version="1.0" encoding="utf-8"?>
<p:tagLst xmlns:a="http://schemas.openxmlformats.org/drawingml/2006/main" xmlns:r="http://schemas.openxmlformats.org/officeDocument/2006/relationships" xmlns:p="http://schemas.openxmlformats.org/presentationml/2006/main">
  <p:tag name="NUM" val="3"/>
</p:tagLst>
</file>

<file path=ppt/tags/tag17.xml><?xml version="1.0" encoding="utf-8"?>
<p:tagLst xmlns:a="http://schemas.openxmlformats.org/drawingml/2006/main" xmlns:r="http://schemas.openxmlformats.org/officeDocument/2006/relationships" xmlns:p="http://schemas.openxmlformats.org/presentationml/2006/main">
  <p:tag name="NUM" val="1"/>
</p:tagLst>
</file>

<file path=ppt/tags/tag18.xml><?xml version="1.0" encoding="utf-8"?>
<p:tagLst xmlns:a="http://schemas.openxmlformats.org/drawingml/2006/main" xmlns:r="http://schemas.openxmlformats.org/officeDocument/2006/relationships" xmlns:p="http://schemas.openxmlformats.org/presentationml/2006/main">
  <p:tag name="NUM" val="2"/>
</p:tagLst>
</file>

<file path=ppt/tags/tag19.xml><?xml version="1.0" encoding="utf-8"?>
<p:tagLst xmlns:a="http://schemas.openxmlformats.org/drawingml/2006/main" xmlns:r="http://schemas.openxmlformats.org/officeDocument/2006/relationships" xmlns:p="http://schemas.openxmlformats.org/presentationml/2006/main">
  <p:tag name="NUM" val="3"/>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1"/>
</p:tagLst>
</file>

<file path=ppt/tags/tag21.xml><?xml version="1.0" encoding="utf-8"?>
<p:tagLst xmlns:a="http://schemas.openxmlformats.org/drawingml/2006/main" xmlns:r="http://schemas.openxmlformats.org/officeDocument/2006/relationships" xmlns:p="http://schemas.openxmlformats.org/presentationml/2006/main">
  <p:tag name="NUM" val="2"/>
</p:tagLst>
</file>

<file path=ppt/tags/tag22.xml><?xml version="1.0" encoding="utf-8"?>
<p:tagLst xmlns:a="http://schemas.openxmlformats.org/drawingml/2006/main" xmlns:r="http://schemas.openxmlformats.org/officeDocument/2006/relationships" xmlns:p="http://schemas.openxmlformats.org/presentationml/2006/main">
  <p:tag name="NUM" val="3"/>
</p:tagLst>
</file>

<file path=ppt/tags/tag23.xml><?xml version="1.0" encoding="utf-8"?>
<p:tagLst xmlns:a="http://schemas.openxmlformats.org/drawingml/2006/main" xmlns:r="http://schemas.openxmlformats.org/officeDocument/2006/relationships" xmlns:p="http://schemas.openxmlformats.org/presentationml/2006/main">
  <p:tag name="NUM" val="1"/>
</p:tagLst>
</file>

<file path=ppt/tags/tag24.xml><?xml version="1.0" encoding="utf-8"?>
<p:tagLst xmlns:a="http://schemas.openxmlformats.org/drawingml/2006/main" xmlns:r="http://schemas.openxmlformats.org/officeDocument/2006/relationships" xmlns:p="http://schemas.openxmlformats.org/presentationml/2006/main">
  <p:tag name="NUM" val="2"/>
</p:tagLst>
</file>

<file path=ppt/tags/tag25.xml><?xml version="1.0" encoding="utf-8"?>
<p:tagLst xmlns:a="http://schemas.openxmlformats.org/drawingml/2006/main" xmlns:r="http://schemas.openxmlformats.org/officeDocument/2006/relationships" xmlns:p="http://schemas.openxmlformats.org/presentationml/2006/main">
  <p:tag name="NUM" val="3"/>
</p:tagLst>
</file>

<file path=ppt/tags/tag26.xml><?xml version="1.0" encoding="utf-8"?>
<p:tagLst xmlns:a="http://schemas.openxmlformats.org/drawingml/2006/main" xmlns:r="http://schemas.openxmlformats.org/officeDocument/2006/relationships" xmlns:p="http://schemas.openxmlformats.org/presentationml/2006/main">
  <p:tag name="NUM" val="1"/>
</p:tagLst>
</file>

<file path=ppt/tags/tag27.xml><?xml version="1.0" encoding="utf-8"?>
<p:tagLst xmlns:a="http://schemas.openxmlformats.org/drawingml/2006/main" xmlns:r="http://schemas.openxmlformats.org/officeDocument/2006/relationships" xmlns:p="http://schemas.openxmlformats.org/presentationml/2006/main">
  <p:tag name="NUM" val="2"/>
</p:tagLst>
</file>

<file path=ppt/tags/tag28.xml><?xml version="1.0" encoding="utf-8"?>
<p:tagLst xmlns:a="http://schemas.openxmlformats.org/drawingml/2006/main" xmlns:r="http://schemas.openxmlformats.org/officeDocument/2006/relationships" xmlns:p="http://schemas.openxmlformats.org/presentationml/2006/main">
  <p:tag name="NUM" val="3"/>
</p:tagLst>
</file>

<file path=ppt/tags/tag29.xml><?xml version="1.0" encoding="utf-8"?>
<p:tagLst xmlns:a="http://schemas.openxmlformats.org/drawingml/2006/main" xmlns:r="http://schemas.openxmlformats.org/officeDocument/2006/relationships" xmlns:p="http://schemas.openxmlformats.org/presentationml/2006/main">
  <p:tag name="NUM" val="1"/>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2"/>
</p:tagLst>
</file>

<file path=ppt/tags/tag31.xml><?xml version="1.0" encoding="utf-8"?>
<p:tagLst xmlns:a="http://schemas.openxmlformats.org/drawingml/2006/main" xmlns:r="http://schemas.openxmlformats.org/officeDocument/2006/relationships" xmlns:p="http://schemas.openxmlformats.org/presentationml/2006/main">
  <p:tag name="NUM" val="3"/>
</p:tagLst>
</file>

<file path=ppt/tags/tag32.xml><?xml version="1.0" encoding="utf-8"?>
<p:tagLst xmlns:a="http://schemas.openxmlformats.org/drawingml/2006/main" xmlns:r="http://schemas.openxmlformats.org/officeDocument/2006/relationships" xmlns:p="http://schemas.openxmlformats.org/presentationml/2006/main">
  <p:tag name="NUM" val="1"/>
</p:tagLst>
</file>

<file path=ppt/tags/tag33.xml><?xml version="1.0" encoding="utf-8"?>
<p:tagLst xmlns:a="http://schemas.openxmlformats.org/drawingml/2006/main" xmlns:r="http://schemas.openxmlformats.org/officeDocument/2006/relationships" xmlns:p="http://schemas.openxmlformats.org/presentationml/2006/main">
  <p:tag name="NUM" val="2"/>
</p:tagLst>
</file>

<file path=ppt/tags/tag34.xml><?xml version="1.0" encoding="utf-8"?>
<p:tagLst xmlns:a="http://schemas.openxmlformats.org/drawingml/2006/main" xmlns:r="http://schemas.openxmlformats.org/officeDocument/2006/relationships" xmlns:p="http://schemas.openxmlformats.org/presentationml/2006/main">
  <p:tag name="NUM" val="3"/>
</p:tagLst>
</file>

<file path=ppt/tags/tag35.xml><?xml version="1.0" encoding="utf-8"?>
<p:tagLst xmlns:a="http://schemas.openxmlformats.org/drawingml/2006/main" xmlns:r="http://schemas.openxmlformats.org/officeDocument/2006/relationships" xmlns:p="http://schemas.openxmlformats.org/presentationml/2006/main">
  <p:tag name="NUM" val="1"/>
</p:tagLst>
</file>

<file path=ppt/tags/tag36.xml><?xml version="1.0" encoding="utf-8"?>
<p:tagLst xmlns:a="http://schemas.openxmlformats.org/drawingml/2006/main" xmlns:r="http://schemas.openxmlformats.org/officeDocument/2006/relationships" xmlns:p="http://schemas.openxmlformats.org/presentationml/2006/main">
  <p:tag name="NUM" val="2"/>
</p:tagLst>
</file>

<file path=ppt/tags/tag37.xml><?xml version="1.0" encoding="utf-8"?>
<p:tagLst xmlns:a="http://schemas.openxmlformats.org/drawingml/2006/main" xmlns:r="http://schemas.openxmlformats.org/officeDocument/2006/relationships" xmlns:p="http://schemas.openxmlformats.org/presentationml/2006/main">
  <p:tag name="NUM" val="3"/>
</p:tagLst>
</file>

<file path=ppt/tags/tag38.xml><?xml version="1.0" encoding="utf-8"?>
<p:tagLst xmlns:a="http://schemas.openxmlformats.org/drawingml/2006/main" xmlns:r="http://schemas.openxmlformats.org/officeDocument/2006/relationships" xmlns:p="http://schemas.openxmlformats.org/presentationml/2006/main">
  <p:tag name="NUM" val="1"/>
</p:tagLst>
</file>

<file path=ppt/tags/tag39.xml><?xml version="1.0" encoding="utf-8"?>
<p:tagLst xmlns:a="http://schemas.openxmlformats.org/drawingml/2006/main" xmlns:r="http://schemas.openxmlformats.org/officeDocument/2006/relationships" xmlns:p="http://schemas.openxmlformats.org/presentationml/2006/main">
  <p:tag name="NUM" val="2"/>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3"/>
</p:tagLst>
</file>

<file path=ppt/tags/tag41.xml><?xml version="1.0" encoding="utf-8"?>
<p:tagLst xmlns:a="http://schemas.openxmlformats.org/drawingml/2006/main" xmlns:r="http://schemas.openxmlformats.org/officeDocument/2006/relationships" xmlns:p="http://schemas.openxmlformats.org/presentationml/2006/main">
  <p:tag name="NUM" val="1"/>
</p:tagLst>
</file>

<file path=ppt/tags/tag42.xml><?xml version="1.0" encoding="utf-8"?>
<p:tagLst xmlns:a="http://schemas.openxmlformats.org/drawingml/2006/main" xmlns:r="http://schemas.openxmlformats.org/officeDocument/2006/relationships" xmlns:p="http://schemas.openxmlformats.org/presentationml/2006/main">
  <p:tag name="NUM" val="2"/>
</p:tagLst>
</file>

<file path=ppt/tags/tag43.xml><?xml version="1.0" encoding="utf-8"?>
<p:tagLst xmlns:a="http://schemas.openxmlformats.org/drawingml/2006/main" xmlns:r="http://schemas.openxmlformats.org/officeDocument/2006/relationships" xmlns:p="http://schemas.openxmlformats.org/presentationml/2006/main">
  <p:tag name="NUM" val="3"/>
</p:tagLst>
</file>

<file path=ppt/tags/tag44.xml><?xml version="1.0" encoding="utf-8"?>
<p:tagLst xmlns:a="http://schemas.openxmlformats.org/drawingml/2006/main" xmlns:r="http://schemas.openxmlformats.org/officeDocument/2006/relationships" xmlns:p="http://schemas.openxmlformats.org/presentationml/2006/main">
  <p:tag name="NUM" val="4"/>
</p:tagLst>
</file>

<file path=ppt/tags/tag45.xml><?xml version="1.0" encoding="utf-8"?>
<p:tagLst xmlns:a="http://schemas.openxmlformats.org/drawingml/2006/main" xmlns:r="http://schemas.openxmlformats.org/officeDocument/2006/relationships" xmlns:p="http://schemas.openxmlformats.org/presentationml/2006/main">
  <p:tag name="NUM" val="1"/>
</p:tagLst>
</file>

<file path=ppt/tags/tag46.xml><?xml version="1.0" encoding="utf-8"?>
<p:tagLst xmlns:a="http://schemas.openxmlformats.org/drawingml/2006/main" xmlns:r="http://schemas.openxmlformats.org/officeDocument/2006/relationships" xmlns:p="http://schemas.openxmlformats.org/presentationml/2006/main">
  <p:tag name="NUM" val="2"/>
</p:tagLst>
</file>

<file path=ppt/tags/tag47.xml><?xml version="1.0" encoding="utf-8"?>
<p:tagLst xmlns:a="http://schemas.openxmlformats.org/drawingml/2006/main" xmlns:r="http://schemas.openxmlformats.org/officeDocument/2006/relationships" xmlns:p="http://schemas.openxmlformats.org/presentationml/2006/main">
  <p:tag name="NUM" val="3"/>
</p:tagLst>
</file>

<file path=ppt/tags/tag48.xml><?xml version="1.0" encoding="utf-8"?>
<p:tagLst xmlns:a="http://schemas.openxmlformats.org/drawingml/2006/main" xmlns:r="http://schemas.openxmlformats.org/officeDocument/2006/relationships" xmlns:p="http://schemas.openxmlformats.org/presentationml/2006/main">
  <p:tag name="NUM" val="1"/>
</p:tagLst>
</file>

<file path=ppt/tags/tag49.xml><?xml version="1.0" encoding="utf-8"?>
<p:tagLst xmlns:a="http://schemas.openxmlformats.org/drawingml/2006/main" xmlns:r="http://schemas.openxmlformats.org/officeDocument/2006/relationships" xmlns:p="http://schemas.openxmlformats.org/presentationml/2006/main">
  <p:tag name="NUM" val="2"/>
</p:tagLst>
</file>

<file path=ppt/tags/tag5.xml><?xml version="1.0" encoding="utf-8"?>
<p:tagLst xmlns:a="http://schemas.openxmlformats.org/drawingml/2006/main" xmlns:r="http://schemas.openxmlformats.org/officeDocument/2006/relationships" xmlns:p="http://schemas.openxmlformats.org/presentationml/2006/main">
  <p:tag name="NUM" val="1"/>
</p:tagLst>
</file>

<file path=ppt/tags/tag50.xml><?xml version="1.0" encoding="utf-8"?>
<p:tagLst xmlns:a="http://schemas.openxmlformats.org/drawingml/2006/main" xmlns:r="http://schemas.openxmlformats.org/officeDocument/2006/relationships" xmlns:p="http://schemas.openxmlformats.org/presentationml/2006/main">
  <p:tag name="NUM" val="3"/>
</p:tagLst>
</file>

<file path=ppt/tags/tag51.xml><?xml version="1.0" encoding="utf-8"?>
<p:tagLst xmlns:a="http://schemas.openxmlformats.org/drawingml/2006/main" xmlns:r="http://schemas.openxmlformats.org/officeDocument/2006/relationships" xmlns:p="http://schemas.openxmlformats.org/presentationml/2006/main">
  <p:tag name="NUM" val="4"/>
</p:tagLst>
</file>

<file path=ppt/tags/tag52.xml><?xml version="1.0" encoding="utf-8"?>
<p:tagLst xmlns:a="http://schemas.openxmlformats.org/drawingml/2006/main" xmlns:r="http://schemas.openxmlformats.org/officeDocument/2006/relationships" xmlns:p="http://schemas.openxmlformats.org/presentationml/2006/main">
  <p:tag name="NUM" val="1"/>
</p:tagLst>
</file>

<file path=ppt/tags/tag53.xml><?xml version="1.0" encoding="utf-8"?>
<p:tagLst xmlns:a="http://schemas.openxmlformats.org/drawingml/2006/main" xmlns:r="http://schemas.openxmlformats.org/officeDocument/2006/relationships" xmlns:p="http://schemas.openxmlformats.org/presentationml/2006/main">
  <p:tag name="NUM" val="2"/>
</p:tagLst>
</file>

<file path=ppt/tags/tag54.xml><?xml version="1.0" encoding="utf-8"?>
<p:tagLst xmlns:a="http://schemas.openxmlformats.org/drawingml/2006/main" xmlns:r="http://schemas.openxmlformats.org/officeDocument/2006/relationships" xmlns:p="http://schemas.openxmlformats.org/presentationml/2006/main">
  <p:tag name="NUM" val="3"/>
</p:tagLst>
</file>

<file path=ppt/tags/tag55.xml><?xml version="1.0" encoding="utf-8"?>
<p:tagLst xmlns:a="http://schemas.openxmlformats.org/drawingml/2006/main" xmlns:r="http://schemas.openxmlformats.org/officeDocument/2006/relationships" xmlns:p="http://schemas.openxmlformats.org/presentationml/2006/main">
  <p:tag name="NUM" val="1"/>
</p:tagLst>
</file>

<file path=ppt/tags/tag56.xml><?xml version="1.0" encoding="utf-8"?>
<p:tagLst xmlns:a="http://schemas.openxmlformats.org/drawingml/2006/main" xmlns:r="http://schemas.openxmlformats.org/officeDocument/2006/relationships" xmlns:p="http://schemas.openxmlformats.org/presentationml/2006/main">
  <p:tag name="NUM" val="2"/>
</p:tagLst>
</file>

<file path=ppt/tags/tag57.xml><?xml version="1.0" encoding="utf-8"?>
<p:tagLst xmlns:a="http://schemas.openxmlformats.org/drawingml/2006/main" xmlns:r="http://schemas.openxmlformats.org/officeDocument/2006/relationships" xmlns:p="http://schemas.openxmlformats.org/presentationml/2006/main">
  <p:tag name="NUM" val="3"/>
</p:tagLst>
</file>

<file path=ppt/tags/tag58.xml><?xml version="1.0" encoding="utf-8"?>
<p:tagLst xmlns:a="http://schemas.openxmlformats.org/drawingml/2006/main" xmlns:r="http://schemas.openxmlformats.org/officeDocument/2006/relationships" xmlns:p="http://schemas.openxmlformats.org/presentationml/2006/main">
  <p:tag name="NUM" val="1"/>
</p:tagLst>
</file>

<file path=ppt/tags/tag59.xml><?xml version="1.0" encoding="utf-8"?>
<p:tagLst xmlns:a="http://schemas.openxmlformats.org/drawingml/2006/main" xmlns:r="http://schemas.openxmlformats.org/officeDocument/2006/relationships" xmlns:p="http://schemas.openxmlformats.org/presentationml/2006/main">
  <p:tag name="NUM" val="2"/>
</p:tagLst>
</file>

<file path=ppt/tags/tag6.xml><?xml version="1.0" encoding="utf-8"?>
<p:tagLst xmlns:a="http://schemas.openxmlformats.org/drawingml/2006/main" xmlns:r="http://schemas.openxmlformats.org/officeDocument/2006/relationships" xmlns:p="http://schemas.openxmlformats.org/presentationml/2006/main">
  <p:tag name="NUM" val="2"/>
</p:tagLst>
</file>

<file path=ppt/tags/tag60.xml><?xml version="1.0" encoding="utf-8"?>
<p:tagLst xmlns:a="http://schemas.openxmlformats.org/drawingml/2006/main" xmlns:r="http://schemas.openxmlformats.org/officeDocument/2006/relationships" xmlns:p="http://schemas.openxmlformats.org/presentationml/2006/main">
  <p:tag name="NUM" val="3"/>
</p:tagLst>
</file>

<file path=ppt/tags/tag61.xml><?xml version="1.0" encoding="utf-8"?>
<p:tagLst xmlns:a="http://schemas.openxmlformats.org/drawingml/2006/main" xmlns:r="http://schemas.openxmlformats.org/officeDocument/2006/relationships" xmlns:p="http://schemas.openxmlformats.org/presentationml/2006/main">
  <p:tag name="NUM" val="1"/>
</p:tagLst>
</file>

<file path=ppt/tags/tag62.xml><?xml version="1.0" encoding="utf-8"?>
<p:tagLst xmlns:a="http://schemas.openxmlformats.org/drawingml/2006/main" xmlns:r="http://schemas.openxmlformats.org/officeDocument/2006/relationships" xmlns:p="http://schemas.openxmlformats.org/presentationml/2006/main">
  <p:tag name="NUM" val="2"/>
</p:tagLst>
</file>

<file path=ppt/tags/tag63.xml><?xml version="1.0" encoding="utf-8"?>
<p:tagLst xmlns:a="http://schemas.openxmlformats.org/drawingml/2006/main" xmlns:r="http://schemas.openxmlformats.org/officeDocument/2006/relationships" xmlns:p="http://schemas.openxmlformats.org/presentationml/2006/main">
  <p:tag name="NUM" val="3"/>
</p:tagLst>
</file>

<file path=ppt/tags/tag64.xml><?xml version="1.0" encoding="utf-8"?>
<p:tagLst xmlns:a="http://schemas.openxmlformats.org/drawingml/2006/main" xmlns:r="http://schemas.openxmlformats.org/officeDocument/2006/relationships" xmlns:p="http://schemas.openxmlformats.org/presentationml/2006/main">
  <p:tag name="NUM" val="1"/>
</p:tagLst>
</file>

<file path=ppt/tags/tag65.xml><?xml version="1.0" encoding="utf-8"?>
<p:tagLst xmlns:a="http://schemas.openxmlformats.org/drawingml/2006/main" xmlns:r="http://schemas.openxmlformats.org/officeDocument/2006/relationships" xmlns:p="http://schemas.openxmlformats.org/presentationml/2006/main">
  <p:tag name="NUM" val="2"/>
</p:tagLst>
</file>

<file path=ppt/tags/tag66.xml><?xml version="1.0" encoding="utf-8"?>
<p:tagLst xmlns:a="http://schemas.openxmlformats.org/drawingml/2006/main" xmlns:r="http://schemas.openxmlformats.org/officeDocument/2006/relationships" xmlns:p="http://schemas.openxmlformats.org/presentationml/2006/main">
  <p:tag name="NUM" val="3"/>
</p:tagLst>
</file>

<file path=ppt/tags/tag67.xml><?xml version="1.0" encoding="utf-8"?>
<p:tagLst xmlns:a="http://schemas.openxmlformats.org/drawingml/2006/main" xmlns:r="http://schemas.openxmlformats.org/officeDocument/2006/relationships" xmlns:p="http://schemas.openxmlformats.org/presentationml/2006/main">
  <p:tag name="NUM" val="1"/>
</p:tagLst>
</file>

<file path=ppt/tags/tag68.xml><?xml version="1.0" encoding="utf-8"?>
<p:tagLst xmlns:a="http://schemas.openxmlformats.org/drawingml/2006/main" xmlns:r="http://schemas.openxmlformats.org/officeDocument/2006/relationships" xmlns:p="http://schemas.openxmlformats.org/presentationml/2006/main">
  <p:tag name="NUM" val="2"/>
</p:tagLst>
</file>

<file path=ppt/tags/tag69.xml><?xml version="1.0" encoding="utf-8"?>
<p:tagLst xmlns:a="http://schemas.openxmlformats.org/drawingml/2006/main" xmlns:r="http://schemas.openxmlformats.org/officeDocument/2006/relationships" xmlns:p="http://schemas.openxmlformats.org/presentationml/2006/main">
  <p:tag name="NUM" val="3"/>
</p:tagLst>
</file>

<file path=ppt/tags/tag7.xml><?xml version="1.0" encoding="utf-8"?>
<p:tagLst xmlns:a="http://schemas.openxmlformats.org/drawingml/2006/main" xmlns:r="http://schemas.openxmlformats.org/officeDocument/2006/relationships" xmlns:p="http://schemas.openxmlformats.org/presentationml/2006/main">
  <p:tag name="NUM" val="3"/>
</p:tagLst>
</file>

<file path=ppt/tags/tag70.xml><?xml version="1.0" encoding="utf-8"?>
<p:tagLst xmlns:a="http://schemas.openxmlformats.org/drawingml/2006/main" xmlns:r="http://schemas.openxmlformats.org/officeDocument/2006/relationships" xmlns:p="http://schemas.openxmlformats.org/presentationml/2006/main">
  <p:tag name="NUM" val="1"/>
</p:tagLst>
</file>

<file path=ppt/tags/tag71.xml><?xml version="1.0" encoding="utf-8"?>
<p:tagLst xmlns:a="http://schemas.openxmlformats.org/drawingml/2006/main" xmlns:r="http://schemas.openxmlformats.org/officeDocument/2006/relationships" xmlns:p="http://schemas.openxmlformats.org/presentationml/2006/main">
  <p:tag name="NUM" val="2"/>
</p:tagLst>
</file>

<file path=ppt/tags/tag72.xml><?xml version="1.0" encoding="utf-8"?>
<p:tagLst xmlns:a="http://schemas.openxmlformats.org/drawingml/2006/main" xmlns:r="http://schemas.openxmlformats.org/officeDocument/2006/relationships" xmlns:p="http://schemas.openxmlformats.org/presentationml/2006/main">
  <p:tag name="NUM" val="3"/>
</p:tagLst>
</file>

<file path=ppt/tags/tag73.xml><?xml version="1.0" encoding="utf-8"?>
<p:tagLst xmlns:a="http://schemas.openxmlformats.org/drawingml/2006/main" xmlns:r="http://schemas.openxmlformats.org/officeDocument/2006/relationships" xmlns:p="http://schemas.openxmlformats.org/presentationml/2006/main">
  <p:tag name="NUM" val="1"/>
</p:tagLst>
</file>

<file path=ppt/tags/tag74.xml><?xml version="1.0" encoding="utf-8"?>
<p:tagLst xmlns:a="http://schemas.openxmlformats.org/drawingml/2006/main" xmlns:r="http://schemas.openxmlformats.org/officeDocument/2006/relationships" xmlns:p="http://schemas.openxmlformats.org/presentationml/2006/main">
  <p:tag name="NUM" val="2"/>
</p:tagLst>
</file>

<file path=ppt/tags/tag75.xml><?xml version="1.0" encoding="utf-8"?>
<p:tagLst xmlns:a="http://schemas.openxmlformats.org/drawingml/2006/main" xmlns:r="http://schemas.openxmlformats.org/officeDocument/2006/relationships" xmlns:p="http://schemas.openxmlformats.org/presentationml/2006/main">
  <p:tag name="NUM" val="3"/>
</p:tagLst>
</file>

<file path=ppt/tags/tag76.xml><?xml version="1.0" encoding="utf-8"?>
<p:tagLst xmlns:a="http://schemas.openxmlformats.org/drawingml/2006/main" xmlns:r="http://schemas.openxmlformats.org/officeDocument/2006/relationships" xmlns:p="http://schemas.openxmlformats.org/presentationml/2006/main">
  <p:tag name="NUM" val="1"/>
</p:tagLst>
</file>

<file path=ppt/tags/tag77.xml><?xml version="1.0" encoding="utf-8"?>
<p:tagLst xmlns:a="http://schemas.openxmlformats.org/drawingml/2006/main" xmlns:r="http://schemas.openxmlformats.org/officeDocument/2006/relationships" xmlns:p="http://schemas.openxmlformats.org/presentationml/2006/main">
  <p:tag name="NUM" val="2"/>
</p:tagLst>
</file>

<file path=ppt/tags/tag78.xml><?xml version="1.0" encoding="utf-8"?>
<p:tagLst xmlns:a="http://schemas.openxmlformats.org/drawingml/2006/main" xmlns:r="http://schemas.openxmlformats.org/officeDocument/2006/relationships" xmlns:p="http://schemas.openxmlformats.org/presentationml/2006/main">
  <p:tag name="NUM" val="3"/>
</p:tagLst>
</file>

<file path=ppt/tags/tag79.xml><?xml version="1.0" encoding="utf-8"?>
<p:tagLst xmlns:a="http://schemas.openxmlformats.org/drawingml/2006/main" xmlns:r="http://schemas.openxmlformats.org/officeDocument/2006/relationships" xmlns:p="http://schemas.openxmlformats.org/presentationml/2006/main">
  <p:tag name="NUM" val="4"/>
</p:tagLst>
</file>

<file path=ppt/tags/tag8.xml><?xml version="1.0" encoding="utf-8"?>
<p:tagLst xmlns:a="http://schemas.openxmlformats.org/drawingml/2006/main" xmlns:r="http://schemas.openxmlformats.org/officeDocument/2006/relationships" xmlns:p="http://schemas.openxmlformats.org/presentationml/2006/main">
  <p:tag name="NUM" val="1"/>
</p:tagLst>
</file>

<file path=ppt/tags/tag80.xml><?xml version="1.0" encoding="utf-8"?>
<p:tagLst xmlns:a="http://schemas.openxmlformats.org/drawingml/2006/main" xmlns:r="http://schemas.openxmlformats.org/officeDocument/2006/relationships" xmlns:p="http://schemas.openxmlformats.org/presentationml/2006/main">
  <p:tag name="NUM" val="1"/>
</p:tagLst>
</file>

<file path=ppt/tags/tag81.xml><?xml version="1.0" encoding="utf-8"?>
<p:tagLst xmlns:a="http://schemas.openxmlformats.org/drawingml/2006/main" xmlns:r="http://schemas.openxmlformats.org/officeDocument/2006/relationships" xmlns:p="http://schemas.openxmlformats.org/presentationml/2006/main">
  <p:tag name="NUM" val="2"/>
</p:tagLst>
</file>

<file path=ppt/tags/tag82.xml><?xml version="1.0" encoding="utf-8"?>
<p:tagLst xmlns:a="http://schemas.openxmlformats.org/drawingml/2006/main" xmlns:r="http://schemas.openxmlformats.org/officeDocument/2006/relationships" xmlns:p="http://schemas.openxmlformats.org/presentationml/2006/main">
  <p:tag name="NUM" val="3"/>
</p:tagLst>
</file>

<file path=ppt/tags/tag83.xml><?xml version="1.0" encoding="utf-8"?>
<p:tagLst xmlns:a="http://schemas.openxmlformats.org/drawingml/2006/main" xmlns:r="http://schemas.openxmlformats.org/officeDocument/2006/relationships" xmlns:p="http://schemas.openxmlformats.org/presentationml/2006/main">
  <p:tag name="NUM" val="1"/>
</p:tagLst>
</file>

<file path=ppt/tags/tag84.xml><?xml version="1.0" encoding="utf-8"?>
<p:tagLst xmlns:a="http://schemas.openxmlformats.org/drawingml/2006/main" xmlns:r="http://schemas.openxmlformats.org/officeDocument/2006/relationships" xmlns:p="http://schemas.openxmlformats.org/presentationml/2006/main">
  <p:tag name="NUM" val="2"/>
</p:tagLst>
</file>

<file path=ppt/tags/tag85.xml><?xml version="1.0" encoding="utf-8"?>
<p:tagLst xmlns:a="http://schemas.openxmlformats.org/drawingml/2006/main" xmlns:r="http://schemas.openxmlformats.org/officeDocument/2006/relationships" xmlns:p="http://schemas.openxmlformats.org/presentationml/2006/main">
  <p:tag name="NUM" val="3"/>
</p:tagLst>
</file>

<file path=ppt/tags/tag86.xml><?xml version="1.0" encoding="utf-8"?>
<p:tagLst xmlns:a="http://schemas.openxmlformats.org/drawingml/2006/main" xmlns:r="http://schemas.openxmlformats.org/officeDocument/2006/relationships" xmlns:p="http://schemas.openxmlformats.org/presentationml/2006/main">
  <p:tag name="NUM" val="1"/>
</p:tagLst>
</file>

<file path=ppt/tags/tag87.xml><?xml version="1.0" encoding="utf-8"?>
<p:tagLst xmlns:a="http://schemas.openxmlformats.org/drawingml/2006/main" xmlns:r="http://schemas.openxmlformats.org/officeDocument/2006/relationships" xmlns:p="http://schemas.openxmlformats.org/presentationml/2006/main">
  <p:tag name="NUM" val="2"/>
</p:tagLst>
</file>

<file path=ppt/tags/tag88.xml><?xml version="1.0" encoding="utf-8"?>
<p:tagLst xmlns:a="http://schemas.openxmlformats.org/drawingml/2006/main" xmlns:r="http://schemas.openxmlformats.org/officeDocument/2006/relationships" xmlns:p="http://schemas.openxmlformats.org/presentationml/2006/main">
  <p:tag name="NUM" val="3"/>
</p:tagLst>
</file>

<file path=ppt/tags/tag89.xml><?xml version="1.0" encoding="utf-8"?>
<p:tagLst xmlns:a="http://schemas.openxmlformats.org/drawingml/2006/main" xmlns:r="http://schemas.openxmlformats.org/officeDocument/2006/relationships" xmlns:p="http://schemas.openxmlformats.org/presentationml/2006/main">
  <p:tag name="NUM" val="1"/>
</p:tagLst>
</file>

<file path=ppt/tags/tag9.xml><?xml version="1.0" encoding="utf-8"?>
<p:tagLst xmlns:a="http://schemas.openxmlformats.org/drawingml/2006/main" xmlns:r="http://schemas.openxmlformats.org/officeDocument/2006/relationships" xmlns:p="http://schemas.openxmlformats.org/presentationml/2006/main">
  <p:tag name="NUM" val="2"/>
</p:tagLst>
</file>

<file path=ppt/tags/tag90.xml><?xml version="1.0" encoding="utf-8"?>
<p:tagLst xmlns:a="http://schemas.openxmlformats.org/drawingml/2006/main" xmlns:r="http://schemas.openxmlformats.org/officeDocument/2006/relationships" xmlns:p="http://schemas.openxmlformats.org/presentationml/2006/main">
  <p:tag name="NUM" val="2"/>
</p:tagLst>
</file>

<file path=ppt/tags/tag91.xml><?xml version="1.0" encoding="utf-8"?>
<p:tagLst xmlns:a="http://schemas.openxmlformats.org/drawingml/2006/main" xmlns:r="http://schemas.openxmlformats.org/officeDocument/2006/relationships" xmlns:p="http://schemas.openxmlformats.org/presentationml/2006/main">
  <p:tag name="NUM" val="3"/>
</p:tagLst>
</file>

<file path=ppt/tags/tag92.xml><?xml version="1.0" encoding="utf-8"?>
<p:tagLst xmlns:a="http://schemas.openxmlformats.org/drawingml/2006/main" xmlns:r="http://schemas.openxmlformats.org/officeDocument/2006/relationships" xmlns:p="http://schemas.openxmlformats.org/presentationml/2006/main">
  <p:tag name="NUM" val="1"/>
</p:tagLst>
</file>

<file path=ppt/tags/tag93.xml><?xml version="1.0" encoding="utf-8"?>
<p:tagLst xmlns:a="http://schemas.openxmlformats.org/drawingml/2006/main" xmlns:r="http://schemas.openxmlformats.org/officeDocument/2006/relationships" xmlns:p="http://schemas.openxmlformats.org/presentationml/2006/main">
  <p:tag name="NUM" val="2"/>
</p:tagLst>
</file>

<file path=ppt/tags/tag94.xml><?xml version="1.0" encoding="utf-8"?>
<p:tagLst xmlns:a="http://schemas.openxmlformats.org/drawingml/2006/main" xmlns:r="http://schemas.openxmlformats.org/officeDocument/2006/relationships" xmlns:p="http://schemas.openxmlformats.org/presentationml/2006/main">
  <p:tag name="NUM" val="3"/>
</p:tagLst>
</file>

<file path=ppt/tags/tag95.xml><?xml version="1.0" encoding="utf-8"?>
<p:tagLst xmlns:a="http://schemas.openxmlformats.org/drawingml/2006/main" xmlns:r="http://schemas.openxmlformats.org/officeDocument/2006/relationships" xmlns:p="http://schemas.openxmlformats.org/presentationml/2006/main">
  <p:tag name="NUM" val="1"/>
</p:tagLst>
</file>

<file path=ppt/tags/tag96.xml><?xml version="1.0" encoding="utf-8"?>
<p:tagLst xmlns:a="http://schemas.openxmlformats.org/drawingml/2006/main" xmlns:r="http://schemas.openxmlformats.org/officeDocument/2006/relationships" xmlns:p="http://schemas.openxmlformats.org/presentationml/2006/main">
  <p:tag name="NUM" val="2"/>
</p:tagLst>
</file>

<file path=ppt/tags/tag97.xml><?xml version="1.0" encoding="utf-8"?>
<p:tagLst xmlns:a="http://schemas.openxmlformats.org/drawingml/2006/main" xmlns:r="http://schemas.openxmlformats.org/officeDocument/2006/relationships" xmlns:p="http://schemas.openxmlformats.org/presentationml/2006/main">
  <p:tag name="NUM" val="3"/>
</p:tagLst>
</file>

<file path=ppt/tags/tag98.xml><?xml version="1.0" encoding="utf-8"?>
<p:tagLst xmlns:a="http://schemas.openxmlformats.org/drawingml/2006/main" xmlns:r="http://schemas.openxmlformats.org/officeDocument/2006/relationships" xmlns:p="http://schemas.openxmlformats.org/presentationml/2006/main">
  <p:tag name="NUM" val="1"/>
</p:tagLst>
</file>

<file path=ppt/tags/tag99.xml><?xml version="1.0" encoding="utf-8"?>
<p:tagLst xmlns:a="http://schemas.openxmlformats.org/drawingml/2006/main" xmlns:r="http://schemas.openxmlformats.org/officeDocument/2006/relationships" xmlns:p="http://schemas.openxmlformats.org/presentationml/2006/main">
  <p:tag name="NUM" val="2"/>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Ion</Template>
  <TotalTime>2870</TotalTime>
  <Words>1932</Words>
  <Application>Microsoft Office PowerPoint</Application>
  <PresentationFormat>On-screen Show (16:9)</PresentationFormat>
  <Paragraphs>304</Paragraphs>
  <Slides>46</Slides>
  <Notes>46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46</vt:i4>
      </vt:variant>
    </vt:vector>
  </HeadingPairs>
  <TitlesOfParts>
    <vt:vector size="57" baseType="lpstr">
      <vt:lpstr>Arial</vt:lpstr>
      <vt:lpstr>Calibri</vt:lpstr>
      <vt:lpstr>Century Gothic</vt:lpstr>
      <vt:lpstr>Courier New</vt:lpstr>
      <vt:lpstr>lato</vt:lpstr>
      <vt:lpstr>Menlo</vt:lpstr>
      <vt:lpstr>Raleway</vt:lpstr>
      <vt:lpstr>Raleway Medium</vt:lpstr>
      <vt:lpstr>Segoe UI</vt:lpstr>
      <vt:lpstr>Wingdings 3</vt:lpstr>
      <vt:lpstr>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Coscarelli, Lorenzo</dc:creator>
  <cp:lastModifiedBy>Michel Buczynski</cp:lastModifiedBy>
  <cp:revision>61</cp:revision>
  <dcterms:modified xsi:type="dcterms:W3CDTF">2018-10-09T10:58:18Z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8c63503-0fb3-4712-a32e-7ecb4b7d79e8_Enabled">
    <vt:lpwstr>True</vt:lpwstr>
  </property>
  <property fmtid="{D5CDD505-2E9C-101B-9397-08002B2CF9AE}" pid="3" name="MSIP_Label_88c63503-0fb3-4712-a32e-7ecb4b7d79e8_SiteId">
    <vt:lpwstr>d9da684f-2c03-432a-a7b6-ed714ffc7683</vt:lpwstr>
  </property>
  <property fmtid="{D5CDD505-2E9C-101B-9397-08002B2CF9AE}" pid="4" name="MSIP_Label_88c63503-0fb3-4712-a32e-7ecb4b7d79e8_Ref">
    <vt:lpwstr>https://api.informationprotection.azure.com/api/d9da684f-2c03-432a-a7b6-ed714ffc7683</vt:lpwstr>
  </property>
  <property fmtid="{D5CDD505-2E9C-101B-9397-08002B2CF9AE}" pid="5" name="MSIP_Label_88c63503-0fb3-4712-a32e-7ecb4b7d79e8_SetBy">
    <vt:lpwstr>Joseph.Scarfutti@tdsecurities.com</vt:lpwstr>
  </property>
  <property fmtid="{D5CDD505-2E9C-101B-9397-08002B2CF9AE}" pid="6" name="MSIP_Label_88c63503-0fb3-4712-a32e-7ecb4b7d79e8_SetDate">
    <vt:lpwstr>2018-10-05T16:20:32.1296247-04:00</vt:lpwstr>
  </property>
  <property fmtid="{D5CDD505-2E9C-101B-9397-08002B2CF9AE}" pid="7" name="MSIP_Label_88c63503-0fb3-4712-a32e-7ecb4b7d79e8_Name">
    <vt:lpwstr>Internal</vt:lpwstr>
  </property>
  <property fmtid="{D5CDD505-2E9C-101B-9397-08002B2CF9AE}" pid="8" name="MSIP_Label_88c63503-0fb3-4712-a32e-7ecb4b7d79e8_Application">
    <vt:lpwstr>Microsoft Azure Information Protection</vt:lpwstr>
  </property>
  <property fmtid="{D5CDD505-2E9C-101B-9397-08002B2CF9AE}" pid="9" name="MSIP_Label_88c63503-0fb3-4712-a32e-7ecb4b7d79e8_Extended_MSFT_Method">
    <vt:lpwstr>Automatic</vt:lpwstr>
  </property>
  <property fmtid="{D5CDD505-2E9C-101B-9397-08002B2CF9AE}" pid="10" name="TD_Classification">
    <vt:lpwstr>Internal</vt:lpwstr>
  </property>
</Properties>
</file>